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4" r:id="rId3"/>
    <p:sldId id="292" r:id="rId4"/>
    <p:sldId id="291" r:id="rId5"/>
    <p:sldId id="293" r:id="rId6"/>
    <p:sldId id="306" r:id="rId7"/>
    <p:sldId id="307" r:id="rId8"/>
    <p:sldId id="295" r:id="rId9"/>
    <p:sldId id="296" r:id="rId10"/>
    <p:sldId id="297" r:id="rId11"/>
    <p:sldId id="298" r:id="rId12"/>
    <p:sldId id="299" r:id="rId13"/>
    <p:sldId id="300" r:id="rId14"/>
    <p:sldId id="304" r:id="rId15"/>
    <p:sldId id="308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073" autoAdjust="0"/>
  </p:normalViewPr>
  <p:slideViewPr>
    <p:cSldViewPr snapToGrid="0" snapToObjects="1">
      <p:cViewPr>
        <p:scale>
          <a:sx n="70" d="100"/>
          <a:sy n="70" d="100"/>
        </p:scale>
        <p:origin x="-281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3675F-71D0-47B8-9D5D-4A88CB04E3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CDC636-D65C-4045-95A2-42195DA097B9}">
      <dgm:prSet phldrT="[Text]"/>
      <dgm:spPr/>
      <dgm:t>
        <a:bodyPr/>
        <a:lstStyle/>
        <a:p>
          <a:r>
            <a:rPr lang="en-US" dirty="0" smtClean="0"/>
            <a:t>24/7 Crisis Intervention</a:t>
          </a:r>
          <a:endParaRPr lang="en-US" dirty="0"/>
        </a:p>
      </dgm:t>
    </dgm:pt>
    <dgm:pt modelId="{EE97E1E3-0392-41A7-A6AF-E8B8E5CFBF3B}" type="parTrans" cxnId="{0AB05C13-262B-4904-8452-CFC1527D71C8}">
      <dgm:prSet/>
      <dgm:spPr/>
      <dgm:t>
        <a:bodyPr/>
        <a:lstStyle/>
        <a:p>
          <a:endParaRPr lang="en-US"/>
        </a:p>
      </dgm:t>
    </dgm:pt>
    <dgm:pt modelId="{DE5F0BF5-94DC-441A-8919-AB66E135117A}" type="sibTrans" cxnId="{0AB05C13-262B-4904-8452-CFC1527D71C8}">
      <dgm:prSet/>
      <dgm:spPr/>
      <dgm:t>
        <a:bodyPr/>
        <a:lstStyle/>
        <a:p>
          <a:endParaRPr lang="en-US"/>
        </a:p>
      </dgm:t>
    </dgm:pt>
    <dgm:pt modelId="{FA4EE178-E4BB-4237-9F09-82CB8D35C59D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Multiple Platforms</a:t>
          </a:r>
          <a:endParaRPr lang="en-US" dirty="0"/>
        </a:p>
      </dgm:t>
    </dgm:pt>
    <dgm:pt modelId="{35EE774E-EE9B-4030-BD61-76E0EF14FC59}" type="parTrans" cxnId="{FBDC373C-93BC-46D8-AA3D-60BE20832BFE}">
      <dgm:prSet/>
      <dgm:spPr/>
      <dgm:t>
        <a:bodyPr/>
        <a:lstStyle/>
        <a:p>
          <a:endParaRPr lang="en-US"/>
        </a:p>
      </dgm:t>
    </dgm:pt>
    <dgm:pt modelId="{CC6170D8-24C0-46F5-A87C-72A53F4CE7A6}" type="sibTrans" cxnId="{FBDC373C-93BC-46D8-AA3D-60BE20832BFE}">
      <dgm:prSet/>
      <dgm:spPr/>
      <dgm:t>
        <a:bodyPr/>
        <a:lstStyle/>
        <a:p>
          <a:endParaRPr lang="en-US"/>
        </a:p>
      </dgm:t>
    </dgm:pt>
    <dgm:pt modelId="{289EDF23-427E-425E-8EF9-B815F1259F83}">
      <dgm:prSet phldrT="[Text]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dirty="0" smtClean="0"/>
            <a:t>Behavioral Health Assessments</a:t>
          </a:r>
          <a:endParaRPr lang="en-US" dirty="0"/>
        </a:p>
      </dgm:t>
    </dgm:pt>
    <dgm:pt modelId="{DC4D3B55-86CA-44A8-857C-0911B4968377}" type="parTrans" cxnId="{A68BBEFC-A7B9-4AE9-AC21-199B0CA1E7BF}">
      <dgm:prSet/>
      <dgm:spPr/>
      <dgm:t>
        <a:bodyPr/>
        <a:lstStyle/>
        <a:p>
          <a:endParaRPr lang="en-US"/>
        </a:p>
      </dgm:t>
    </dgm:pt>
    <dgm:pt modelId="{08054DA0-7259-4988-B22F-D3C54226052D}" type="sibTrans" cxnId="{A68BBEFC-A7B9-4AE9-AC21-199B0CA1E7BF}">
      <dgm:prSet/>
      <dgm:spPr/>
      <dgm:t>
        <a:bodyPr/>
        <a:lstStyle/>
        <a:p>
          <a:endParaRPr lang="en-US"/>
        </a:p>
      </dgm:t>
    </dgm:pt>
    <dgm:pt modelId="{A0ACCFEF-4BA0-4629-A2AE-DF1E311955B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Critical Incident Response</a:t>
          </a:r>
          <a:endParaRPr lang="en-US" dirty="0"/>
        </a:p>
      </dgm:t>
    </dgm:pt>
    <dgm:pt modelId="{449F00F8-F10D-4EA0-A961-F11F022D8AE5}" type="parTrans" cxnId="{419ED357-FE7D-4F88-B1C1-CB6492C23408}">
      <dgm:prSet/>
      <dgm:spPr/>
      <dgm:t>
        <a:bodyPr/>
        <a:lstStyle/>
        <a:p>
          <a:endParaRPr lang="en-US"/>
        </a:p>
      </dgm:t>
    </dgm:pt>
    <dgm:pt modelId="{2A62B054-A233-4F7E-8DE0-F16A63E0730A}" type="sibTrans" cxnId="{419ED357-FE7D-4F88-B1C1-CB6492C23408}">
      <dgm:prSet/>
      <dgm:spPr/>
      <dgm:t>
        <a:bodyPr/>
        <a:lstStyle/>
        <a:p>
          <a:endParaRPr lang="en-US"/>
        </a:p>
      </dgm:t>
    </dgm:pt>
    <dgm:pt modelId="{1F0E13AE-7D0E-42F8-B40B-E9DF48875571}">
      <dgm:prSet phldrT="[Text]"/>
      <dgm:spPr/>
      <dgm:t>
        <a:bodyPr/>
        <a:lstStyle/>
        <a:p>
          <a:r>
            <a:rPr lang="en-US" dirty="0" smtClean="0"/>
            <a:t>Extensive Follow-Up</a:t>
          </a:r>
          <a:endParaRPr lang="en-US" dirty="0"/>
        </a:p>
      </dgm:t>
    </dgm:pt>
    <dgm:pt modelId="{43210321-CC5D-4EA1-BA01-9998853B59D1}" type="parTrans" cxnId="{B257FFB0-CCFB-4281-B88B-713EA1770FB3}">
      <dgm:prSet/>
      <dgm:spPr/>
      <dgm:t>
        <a:bodyPr/>
        <a:lstStyle/>
        <a:p>
          <a:endParaRPr lang="en-US"/>
        </a:p>
      </dgm:t>
    </dgm:pt>
    <dgm:pt modelId="{8E202732-B034-46AE-BDCE-39F958B28446}" type="sibTrans" cxnId="{B257FFB0-CCFB-4281-B88B-713EA1770FB3}">
      <dgm:prSet/>
      <dgm:spPr/>
      <dgm:t>
        <a:bodyPr/>
        <a:lstStyle/>
        <a:p>
          <a:endParaRPr lang="en-US"/>
        </a:p>
      </dgm:t>
    </dgm:pt>
    <dgm:pt modelId="{0F588295-02AD-4541-870E-641DA28EB252}" type="pres">
      <dgm:prSet presAssocID="{6A23675F-71D0-47B8-9D5D-4A88CB04E3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5183D4-1CA1-4470-B8EA-44F3A1B2FFEF}" type="pres">
      <dgm:prSet presAssocID="{9ECDC636-D65C-4045-95A2-42195DA097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699A6-2AED-4BE0-94E3-01EEBB96C023}" type="pres">
      <dgm:prSet presAssocID="{DE5F0BF5-94DC-441A-8919-AB66E135117A}" presName="sibTrans" presStyleCnt="0"/>
      <dgm:spPr/>
    </dgm:pt>
    <dgm:pt modelId="{C50E7F83-C28C-4DE5-A7D2-F08A6B518B50}" type="pres">
      <dgm:prSet presAssocID="{FA4EE178-E4BB-4237-9F09-82CB8D35C5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73F4D-2788-4716-BF5B-8FAF379F9CDF}" type="pres">
      <dgm:prSet presAssocID="{CC6170D8-24C0-46F5-A87C-72A53F4CE7A6}" presName="sibTrans" presStyleCnt="0"/>
      <dgm:spPr/>
    </dgm:pt>
    <dgm:pt modelId="{D276DC1C-03CE-4229-8627-0228475F51EF}" type="pres">
      <dgm:prSet presAssocID="{289EDF23-427E-425E-8EF9-B815F1259F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39AB9-BC20-40A2-AEC0-57C5E49EFE89}" type="pres">
      <dgm:prSet presAssocID="{08054DA0-7259-4988-B22F-D3C54226052D}" presName="sibTrans" presStyleCnt="0"/>
      <dgm:spPr/>
    </dgm:pt>
    <dgm:pt modelId="{27F7C74A-E943-4569-8F24-AD5866A108FB}" type="pres">
      <dgm:prSet presAssocID="{A0ACCFEF-4BA0-4629-A2AE-DF1E311955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48A8B-A7EF-4897-8D11-F870CAC42036}" type="pres">
      <dgm:prSet presAssocID="{2A62B054-A233-4F7E-8DE0-F16A63E0730A}" presName="sibTrans" presStyleCnt="0"/>
      <dgm:spPr/>
    </dgm:pt>
    <dgm:pt modelId="{761ADFF6-2BF5-415B-A871-60F86A7F6E1E}" type="pres">
      <dgm:prSet presAssocID="{1F0E13AE-7D0E-42F8-B40B-E9DF488755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2F0A28-4E39-4B97-AA7C-2BFD45F5AC1B}" type="presOf" srcId="{289EDF23-427E-425E-8EF9-B815F1259F83}" destId="{D276DC1C-03CE-4229-8627-0228475F51EF}" srcOrd="0" destOrd="0" presId="urn:microsoft.com/office/officeart/2005/8/layout/default"/>
    <dgm:cxn modelId="{A68BBEFC-A7B9-4AE9-AC21-199B0CA1E7BF}" srcId="{6A23675F-71D0-47B8-9D5D-4A88CB04E384}" destId="{289EDF23-427E-425E-8EF9-B815F1259F83}" srcOrd="2" destOrd="0" parTransId="{DC4D3B55-86CA-44A8-857C-0911B4968377}" sibTransId="{08054DA0-7259-4988-B22F-D3C54226052D}"/>
    <dgm:cxn modelId="{B257FFB0-CCFB-4281-B88B-713EA1770FB3}" srcId="{6A23675F-71D0-47B8-9D5D-4A88CB04E384}" destId="{1F0E13AE-7D0E-42F8-B40B-E9DF48875571}" srcOrd="4" destOrd="0" parTransId="{43210321-CC5D-4EA1-BA01-9998853B59D1}" sibTransId="{8E202732-B034-46AE-BDCE-39F958B28446}"/>
    <dgm:cxn modelId="{EAFDB7B0-DB74-4203-AC90-93582C5D2081}" type="presOf" srcId="{1F0E13AE-7D0E-42F8-B40B-E9DF48875571}" destId="{761ADFF6-2BF5-415B-A871-60F86A7F6E1E}" srcOrd="0" destOrd="0" presId="urn:microsoft.com/office/officeart/2005/8/layout/default"/>
    <dgm:cxn modelId="{FBDC373C-93BC-46D8-AA3D-60BE20832BFE}" srcId="{6A23675F-71D0-47B8-9D5D-4A88CB04E384}" destId="{FA4EE178-E4BB-4237-9F09-82CB8D35C59D}" srcOrd="1" destOrd="0" parTransId="{35EE774E-EE9B-4030-BD61-76E0EF14FC59}" sibTransId="{CC6170D8-24C0-46F5-A87C-72A53F4CE7A6}"/>
    <dgm:cxn modelId="{3BE7B10F-3704-44DA-8718-F01A99DF2CC7}" type="presOf" srcId="{FA4EE178-E4BB-4237-9F09-82CB8D35C59D}" destId="{C50E7F83-C28C-4DE5-A7D2-F08A6B518B50}" srcOrd="0" destOrd="0" presId="urn:microsoft.com/office/officeart/2005/8/layout/default"/>
    <dgm:cxn modelId="{9D5B9B6F-C9DE-404B-9E42-8D9DD8957397}" type="presOf" srcId="{6A23675F-71D0-47B8-9D5D-4A88CB04E384}" destId="{0F588295-02AD-4541-870E-641DA28EB252}" srcOrd="0" destOrd="0" presId="urn:microsoft.com/office/officeart/2005/8/layout/default"/>
    <dgm:cxn modelId="{0AB05C13-262B-4904-8452-CFC1527D71C8}" srcId="{6A23675F-71D0-47B8-9D5D-4A88CB04E384}" destId="{9ECDC636-D65C-4045-95A2-42195DA097B9}" srcOrd="0" destOrd="0" parTransId="{EE97E1E3-0392-41A7-A6AF-E8B8E5CFBF3B}" sibTransId="{DE5F0BF5-94DC-441A-8919-AB66E135117A}"/>
    <dgm:cxn modelId="{255898C3-7A3C-43AB-B73E-767544692533}" type="presOf" srcId="{9ECDC636-D65C-4045-95A2-42195DA097B9}" destId="{835183D4-1CA1-4470-B8EA-44F3A1B2FFEF}" srcOrd="0" destOrd="0" presId="urn:microsoft.com/office/officeart/2005/8/layout/default"/>
    <dgm:cxn modelId="{419ED357-FE7D-4F88-B1C1-CB6492C23408}" srcId="{6A23675F-71D0-47B8-9D5D-4A88CB04E384}" destId="{A0ACCFEF-4BA0-4629-A2AE-DF1E311955B4}" srcOrd="3" destOrd="0" parTransId="{449F00F8-F10D-4EA0-A961-F11F022D8AE5}" sibTransId="{2A62B054-A233-4F7E-8DE0-F16A63E0730A}"/>
    <dgm:cxn modelId="{9E7E518F-C103-43C1-B6A5-4496B5C1384A}" type="presOf" srcId="{A0ACCFEF-4BA0-4629-A2AE-DF1E311955B4}" destId="{27F7C74A-E943-4569-8F24-AD5866A108FB}" srcOrd="0" destOrd="0" presId="urn:microsoft.com/office/officeart/2005/8/layout/default"/>
    <dgm:cxn modelId="{3D4479C1-120F-4F46-8196-67FA29A02467}" type="presParOf" srcId="{0F588295-02AD-4541-870E-641DA28EB252}" destId="{835183D4-1CA1-4470-B8EA-44F3A1B2FFEF}" srcOrd="0" destOrd="0" presId="urn:microsoft.com/office/officeart/2005/8/layout/default"/>
    <dgm:cxn modelId="{30A9DFDC-A760-45DB-9DD8-8542FBD07018}" type="presParOf" srcId="{0F588295-02AD-4541-870E-641DA28EB252}" destId="{C5C699A6-2AED-4BE0-94E3-01EEBB96C023}" srcOrd="1" destOrd="0" presId="urn:microsoft.com/office/officeart/2005/8/layout/default"/>
    <dgm:cxn modelId="{67904F6A-29CA-422D-AA95-B9B004A70832}" type="presParOf" srcId="{0F588295-02AD-4541-870E-641DA28EB252}" destId="{C50E7F83-C28C-4DE5-A7D2-F08A6B518B50}" srcOrd="2" destOrd="0" presId="urn:microsoft.com/office/officeart/2005/8/layout/default"/>
    <dgm:cxn modelId="{0F96BFCD-7D8C-4AD1-8297-61C859E976E8}" type="presParOf" srcId="{0F588295-02AD-4541-870E-641DA28EB252}" destId="{A6C73F4D-2788-4716-BF5B-8FAF379F9CDF}" srcOrd="3" destOrd="0" presId="urn:microsoft.com/office/officeart/2005/8/layout/default"/>
    <dgm:cxn modelId="{05A11740-7F5E-4E4E-9BEC-8DC2B9502BE2}" type="presParOf" srcId="{0F588295-02AD-4541-870E-641DA28EB252}" destId="{D276DC1C-03CE-4229-8627-0228475F51EF}" srcOrd="4" destOrd="0" presId="urn:microsoft.com/office/officeart/2005/8/layout/default"/>
    <dgm:cxn modelId="{4C5AD0CF-4446-406A-9165-8C27A0652161}" type="presParOf" srcId="{0F588295-02AD-4541-870E-641DA28EB252}" destId="{81F39AB9-BC20-40A2-AEC0-57C5E49EFE89}" srcOrd="5" destOrd="0" presId="urn:microsoft.com/office/officeart/2005/8/layout/default"/>
    <dgm:cxn modelId="{4C252DA6-1418-4A9D-ACA4-F3C5F3AC292B}" type="presParOf" srcId="{0F588295-02AD-4541-870E-641DA28EB252}" destId="{27F7C74A-E943-4569-8F24-AD5866A108FB}" srcOrd="6" destOrd="0" presId="urn:microsoft.com/office/officeart/2005/8/layout/default"/>
    <dgm:cxn modelId="{5172F7C0-B8CC-4774-A60B-04A10A86C3F3}" type="presParOf" srcId="{0F588295-02AD-4541-870E-641DA28EB252}" destId="{66E48A8B-A7EF-4897-8D11-F870CAC42036}" srcOrd="7" destOrd="0" presId="urn:microsoft.com/office/officeart/2005/8/layout/default"/>
    <dgm:cxn modelId="{FF2163A0-416B-492D-B72D-E39B02339E19}" type="presParOf" srcId="{0F588295-02AD-4541-870E-641DA28EB252}" destId="{761ADFF6-2BF5-415B-A871-60F86A7F6E1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797AD3-B783-4648-9AA5-08B740C4FDF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0C1A1-50C8-4F31-80A4-CE97A3530488}">
      <dgm:prSet phldrT="[Text]"/>
      <dgm:spPr/>
      <dgm:t>
        <a:bodyPr/>
        <a:lstStyle/>
        <a:p>
          <a:r>
            <a:rPr lang="en-US" b="1" dirty="0" smtClean="0"/>
            <a:t>BHR</a:t>
          </a:r>
          <a:endParaRPr lang="en-US" b="1" dirty="0"/>
        </a:p>
      </dgm:t>
    </dgm:pt>
    <dgm:pt modelId="{3CD3AC50-F1D2-43DC-9B6D-C43E6EFB1427}" type="parTrans" cxnId="{FF34B8DB-3229-4E65-B795-88B44F1A3B93}">
      <dgm:prSet/>
      <dgm:spPr/>
      <dgm:t>
        <a:bodyPr/>
        <a:lstStyle/>
        <a:p>
          <a:endParaRPr lang="en-US"/>
        </a:p>
      </dgm:t>
    </dgm:pt>
    <dgm:pt modelId="{9467E10D-6D9B-4238-A42D-5E439EEA129B}" type="sibTrans" cxnId="{FF34B8DB-3229-4E65-B795-88B44F1A3B93}">
      <dgm:prSet/>
      <dgm:spPr/>
      <dgm:t>
        <a:bodyPr/>
        <a:lstStyle/>
        <a:p>
          <a:endParaRPr lang="en-US"/>
        </a:p>
      </dgm:t>
    </dgm:pt>
    <dgm:pt modelId="{F8101A22-1AA9-4009-BC6D-922DA7793DF3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2000" b="1" dirty="0" smtClean="0"/>
            <a:t>Accessibility</a:t>
          </a:r>
          <a:endParaRPr lang="en-US" sz="2000" b="1" dirty="0"/>
        </a:p>
      </dgm:t>
    </dgm:pt>
    <dgm:pt modelId="{44588498-91AE-4C4E-809D-4AE31DCF8535}" type="parTrans" cxnId="{712E1051-D02C-43FE-AD23-BA8F70BA1D55}">
      <dgm:prSet/>
      <dgm:spPr/>
      <dgm:t>
        <a:bodyPr/>
        <a:lstStyle/>
        <a:p>
          <a:endParaRPr lang="en-US"/>
        </a:p>
      </dgm:t>
    </dgm:pt>
    <dgm:pt modelId="{F6ECDA5D-1080-4134-AAE4-4EA248A35CB7}" type="sibTrans" cxnId="{712E1051-D02C-43FE-AD23-BA8F70BA1D55}">
      <dgm:prSet/>
      <dgm:spPr/>
      <dgm:t>
        <a:bodyPr/>
        <a:lstStyle/>
        <a:p>
          <a:endParaRPr lang="en-US"/>
        </a:p>
      </dgm:t>
    </dgm:pt>
    <dgm:pt modelId="{6A9A7F27-90B5-4FA2-ACDA-7A2485DE29F1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000" b="1" dirty="0" smtClean="0"/>
            <a:t>Integrity</a:t>
          </a:r>
          <a:endParaRPr lang="en-US" sz="2000" b="1" dirty="0"/>
        </a:p>
      </dgm:t>
    </dgm:pt>
    <dgm:pt modelId="{EB327723-3360-4547-A6B9-222C4B55A37B}" type="parTrans" cxnId="{64D290BC-1151-4DFF-AEF2-88F7B4EE0285}">
      <dgm:prSet/>
      <dgm:spPr/>
      <dgm:t>
        <a:bodyPr/>
        <a:lstStyle/>
        <a:p>
          <a:endParaRPr lang="en-US"/>
        </a:p>
      </dgm:t>
    </dgm:pt>
    <dgm:pt modelId="{9E002B05-4EF2-4C39-81C7-454CD0A96965}" type="sibTrans" cxnId="{64D290BC-1151-4DFF-AEF2-88F7B4EE0285}">
      <dgm:prSet/>
      <dgm:spPr/>
      <dgm:t>
        <a:bodyPr/>
        <a:lstStyle/>
        <a:p>
          <a:endParaRPr lang="en-US"/>
        </a:p>
      </dgm:t>
    </dgm:pt>
    <dgm:pt modelId="{ADDBE5AC-21D6-4619-9D54-FA4DCA76DDB6}">
      <dgm:prSet phldrT="[Text]"/>
      <dgm:spPr/>
      <dgm:t>
        <a:bodyPr/>
        <a:lstStyle/>
        <a:p>
          <a:r>
            <a:rPr lang="en-US" b="1" dirty="0" smtClean="0"/>
            <a:t>Respect</a:t>
          </a:r>
          <a:endParaRPr lang="en-US" b="1" dirty="0"/>
        </a:p>
      </dgm:t>
    </dgm:pt>
    <dgm:pt modelId="{4874A6AE-C79D-4053-AAFB-A54CA1EF2CCB}" type="parTrans" cxnId="{B57087EF-4672-47A9-96B0-108677EDECC3}">
      <dgm:prSet/>
      <dgm:spPr/>
      <dgm:t>
        <a:bodyPr/>
        <a:lstStyle/>
        <a:p>
          <a:endParaRPr lang="en-US"/>
        </a:p>
      </dgm:t>
    </dgm:pt>
    <dgm:pt modelId="{8D3122BB-C042-41CF-8E5F-AECBAB4459C3}" type="sibTrans" cxnId="{B57087EF-4672-47A9-96B0-108677EDECC3}">
      <dgm:prSet/>
      <dgm:spPr/>
      <dgm:t>
        <a:bodyPr/>
        <a:lstStyle/>
        <a:p>
          <a:endParaRPr lang="en-US"/>
        </a:p>
      </dgm:t>
    </dgm:pt>
    <dgm:pt modelId="{AB845CF0-FEDE-4378-9021-D40C7E774A6B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2000" b="1" dirty="0" smtClean="0"/>
            <a:t>Excellence</a:t>
          </a:r>
          <a:endParaRPr lang="en-US" sz="2000" b="1" dirty="0"/>
        </a:p>
      </dgm:t>
    </dgm:pt>
    <dgm:pt modelId="{5B3274CC-2C66-4CE2-9C3D-5C575C42CF45}" type="parTrans" cxnId="{07EF65FD-F7CB-4C03-ACAE-DB97FD42DB22}">
      <dgm:prSet/>
      <dgm:spPr/>
      <dgm:t>
        <a:bodyPr/>
        <a:lstStyle/>
        <a:p>
          <a:endParaRPr lang="en-US"/>
        </a:p>
      </dgm:t>
    </dgm:pt>
    <dgm:pt modelId="{7E040E03-0952-475E-94C1-F7D2BEED0C55}" type="sibTrans" cxnId="{07EF65FD-F7CB-4C03-ACAE-DB97FD42DB22}">
      <dgm:prSet/>
      <dgm:spPr/>
      <dgm:t>
        <a:bodyPr/>
        <a:lstStyle/>
        <a:p>
          <a:endParaRPr lang="en-US"/>
        </a:p>
      </dgm:t>
    </dgm:pt>
    <dgm:pt modelId="{68CF5576-89B8-4FD8-AEBF-60A50B80C345}" type="pres">
      <dgm:prSet presAssocID="{B1797AD3-B783-4648-9AA5-08B740C4FDF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807EED-4320-4E78-A63B-64ED1341C3C3}" type="pres">
      <dgm:prSet presAssocID="{2050C1A1-50C8-4F31-80A4-CE97A3530488}" presName="centerShape" presStyleLbl="node0" presStyleIdx="0" presStyleCnt="1"/>
      <dgm:spPr/>
      <dgm:t>
        <a:bodyPr/>
        <a:lstStyle/>
        <a:p>
          <a:endParaRPr lang="en-US"/>
        </a:p>
      </dgm:t>
    </dgm:pt>
    <dgm:pt modelId="{E93C5081-08AD-4E48-B1C3-66D669092EB3}" type="pres">
      <dgm:prSet presAssocID="{F8101A22-1AA9-4009-BC6D-922DA7793DF3}" presName="node" presStyleLbl="node1" presStyleIdx="0" presStyleCnt="4" custScaleX="131291" custScaleY="109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FF816-7B65-49C8-95FF-904C5D9F5381}" type="pres">
      <dgm:prSet presAssocID="{F8101A22-1AA9-4009-BC6D-922DA7793DF3}" presName="dummy" presStyleCnt="0"/>
      <dgm:spPr/>
    </dgm:pt>
    <dgm:pt modelId="{44032595-3502-4AC8-A1DD-2AB4E979AE12}" type="pres">
      <dgm:prSet presAssocID="{F6ECDA5D-1080-4134-AAE4-4EA248A35CB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CF4543F-4E2E-4BB3-999A-A9C7F3451665}" type="pres">
      <dgm:prSet presAssocID="{6A9A7F27-90B5-4FA2-ACDA-7A2485DE29F1}" presName="node" presStyleLbl="node1" presStyleIdx="1" presStyleCnt="4" custScaleX="105334" custScaleY="103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03EF1-1122-49A4-A290-000032C7AB80}" type="pres">
      <dgm:prSet presAssocID="{6A9A7F27-90B5-4FA2-ACDA-7A2485DE29F1}" presName="dummy" presStyleCnt="0"/>
      <dgm:spPr/>
    </dgm:pt>
    <dgm:pt modelId="{375C7092-58B9-49CF-8C5E-C0D5ADACE526}" type="pres">
      <dgm:prSet presAssocID="{9E002B05-4EF2-4C39-81C7-454CD0A9696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4B9B983-4AE3-4529-A47A-22E056D451DF}" type="pres">
      <dgm:prSet presAssocID="{ADDBE5AC-21D6-4619-9D54-FA4DCA76DDB6}" presName="node" presStyleLbl="node1" presStyleIdx="2" presStyleCnt="4" custScaleX="111134" custScaleY="110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22DEC-87B1-443B-9079-7C223878EDBA}" type="pres">
      <dgm:prSet presAssocID="{ADDBE5AC-21D6-4619-9D54-FA4DCA76DDB6}" presName="dummy" presStyleCnt="0"/>
      <dgm:spPr/>
    </dgm:pt>
    <dgm:pt modelId="{C5306DDC-DC24-4301-BE88-303F31C608BE}" type="pres">
      <dgm:prSet presAssocID="{8D3122BB-C042-41CF-8E5F-AECBAB4459C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B72DFAE-1634-44BC-85E7-C58922A1B779}" type="pres">
      <dgm:prSet presAssocID="{AB845CF0-FEDE-4378-9021-D40C7E774A6B}" presName="node" presStyleLbl="node1" presStyleIdx="3" presStyleCnt="4" custScaleX="110667" custScaleY="11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E0723-A708-404D-90B5-FF979D1FA349}" type="pres">
      <dgm:prSet presAssocID="{AB845CF0-FEDE-4378-9021-D40C7E774A6B}" presName="dummy" presStyleCnt="0"/>
      <dgm:spPr/>
    </dgm:pt>
    <dgm:pt modelId="{AE1BF98A-0C80-4575-8D04-9F5163D7B8EE}" type="pres">
      <dgm:prSet presAssocID="{7E040E03-0952-475E-94C1-F7D2BEED0C55}" presName="sibTrans" presStyleLbl="sibTrans2D1" presStyleIdx="3" presStyleCnt="4" custLinFactNeighborX="-1669" custLinFactNeighborY="-5002"/>
      <dgm:spPr/>
      <dgm:t>
        <a:bodyPr/>
        <a:lstStyle/>
        <a:p>
          <a:endParaRPr lang="en-US"/>
        </a:p>
      </dgm:t>
    </dgm:pt>
  </dgm:ptLst>
  <dgm:cxnLst>
    <dgm:cxn modelId="{B57087EF-4672-47A9-96B0-108677EDECC3}" srcId="{2050C1A1-50C8-4F31-80A4-CE97A3530488}" destId="{ADDBE5AC-21D6-4619-9D54-FA4DCA76DDB6}" srcOrd="2" destOrd="0" parTransId="{4874A6AE-C79D-4053-AAFB-A54CA1EF2CCB}" sibTransId="{8D3122BB-C042-41CF-8E5F-AECBAB4459C3}"/>
    <dgm:cxn modelId="{1355ED2D-2C82-4447-82C8-54CF3349F5CB}" type="presOf" srcId="{7E040E03-0952-475E-94C1-F7D2BEED0C55}" destId="{AE1BF98A-0C80-4575-8D04-9F5163D7B8EE}" srcOrd="0" destOrd="0" presId="urn:microsoft.com/office/officeart/2005/8/layout/radial6"/>
    <dgm:cxn modelId="{4C9447EF-1AC5-4555-B596-5BADF6C3CA06}" type="presOf" srcId="{2050C1A1-50C8-4F31-80A4-CE97A3530488}" destId="{31807EED-4320-4E78-A63B-64ED1341C3C3}" srcOrd="0" destOrd="0" presId="urn:microsoft.com/office/officeart/2005/8/layout/radial6"/>
    <dgm:cxn modelId="{BC833F25-1C15-477E-81A4-24E9DFB80301}" type="presOf" srcId="{8D3122BB-C042-41CF-8E5F-AECBAB4459C3}" destId="{C5306DDC-DC24-4301-BE88-303F31C608BE}" srcOrd="0" destOrd="0" presId="urn:microsoft.com/office/officeart/2005/8/layout/radial6"/>
    <dgm:cxn modelId="{615E3608-7BF2-45F3-9709-A3682D880EE0}" type="presOf" srcId="{6A9A7F27-90B5-4FA2-ACDA-7A2485DE29F1}" destId="{BCF4543F-4E2E-4BB3-999A-A9C7F3451665}" srcOrd="0" destOrd="0" presId="urn:microsoft.com/office/officeart/2005/8/layout/radial6"/>
    <dgm:cxn modelId="{96705670-2E8C-4148-B606-2F6B397ABDC5}" type="presOf" srcId="{AB845CF0-FEDE-4378-9021-D40C7E774A6B}" destId="{CB72DFAE-1634-44BC-85E7-C58922A1B779}" srcOrd="0" destOrd="0" presId="urn:microsoft.com/office/officeart/2005/8/layout/radial6"/>
    <dgm:cxn modelId="{8A93B8AB-E746-4DB4-B332-B8239B63D99E}" type="presOf" srcId="{F6ECDA5D-1080-4134-AAE4-4EA248A35CB7}" destId="{44032595-3502-4AC8-A1DD-2AB4E979AE12}" srcOrd="0" destOrd="0" presId="urn:microsoft.com/office/officeart/2005/8/layout/radial6"/>
    <dgm:cxn modelId="{64D290BC-1151-4DFF-AEF2-88F7B4EE0285}" srcId="{2050C1A1-50C8-4F31-80A4-CE97A3530488}" destId="{6A9A7F27-90B5-4FA2-ACDA-7A2485DE29F1}" srcOrd="1" destOrd="0" parTransId="{EB327723-3360-4547-A6B9-222C4B55A37B}" sibTransId="{9E002B05-4EF2-4C39-81C7-454CD0A96965}"/>
    <dgm:cxn modelId="{07EF65FD-F7CB-4C03-ACAE-DB97FD42DB22}" srcId="{2050C1A1-50C8-4F31-80A4-CE97A3530488}" destId="{AB845CF0-FEDE-4378-9021-D40C7E774A6B}" srcOrd="3" destOrd="0" parTransId="{5B3274CC-2C66-4CE2-9C3D-5C575C42CF45}" sibTransId="{7E040E03-0952-475E-94C1-F7D2BEED0C55}"/>
    <dgm:cxn modelId="{AE6F26C7-9B99-4D0F-84CA-70075B047928}" type="presOf" srcId="{F8101A22-1AA9-4009-BC6D-922DA7793DF3}" destId="{E93C5081-08AD-4E48-B1C3-66D669092EB3}" srcOrd="0" destOrd="0" presId="urn:microsoft.com/office/officeart/2005/8/layout/radial6"/>
    <dgm:cxn modelId="{F18E8509-A7C3-42BE-A205-099334C2388C}" type="presOf" srcId="{9E002B05-4EF2-4C39-81C7-454CD0A96965}" destId="{375C7092-58B9-49CF-8C5E-C0D5ADACE526}" srcOrd="0" destOrd="0" presId="urn:microsoft.com/office/officeart/2005/8/layout/radial6"/>
    <dgm:cxn modelId="{712E1051-D02C-43FE-AD23-BA8F70BA1D55}" srcId="{2050C1A1-50C8-4F31-80A4-CE97A3530488}" destId="{F8101A22-1AA9-4009-BC6D-922DA7793DF3}" srcOrd="0" destOrd="0" parTransId="{44588498-91AE-4C4E-809D-4AE31DCF8535}" sibTransId="{F6ECDA5D-1080-4134-AAE4-4EA248A35CB7}"/>
    <dgm:cxn modelId="{9437A26B-4697-423B-9BD6-0C7F626469D3}" type="presOf" srcId="{B1797AD3-B783-4648-9AA5-08B740C4FDF1}" destId="{68CF5576-89B8-4FD8-AEBF-60A50B80C345}" srcOrd="0" destOrd="0" presId="urn:microsoft.com/office/officeart/2005/8/layout/radial6"/>
    <dgm:cxn modelId="{15C359CB-ED30-4AD5-8A1D-A741420D9190}" type="presOf" srcId="{ADDBE5AC-21D6-4619-9D54-FA4DCA76DDB6}" destId="{C4B9B983-4AE3-4529-A47A-22E056D451DF}" srcOrd="0" destOrd="0" presId="urn:microsoft.com/office/officeart/2005/8/layout/radial6"/>
    <dgm:cxn modelId="{FF34B8DB-3229-4E65-B795-88B44F1A3B93}" srcId="{B1797AD3-B783-4648-9AA5-08B740C4FDF1}" destId="{2050C1A1-50C8-4F31-80A4-CE97A3530488}" srcOrd="0" destOrd="0" parTransId="{3CD3AC50-F1D2-43DC-9B6D-C43E6EFB1427}" sibTransId="{9467E10D-6D9B-4238-A42D-5E439EEA129B}"/>
    <dgm:cxn modelId="{DFC433D3-1CA9-4DB7-9339-1FC853321BE7}" type="presParOf" srcId="{68CF5576-89B8-4FD8-AEBF-60A50B80C345}" destId="{31807EED-4320-4E78-A63B-64ED1341C3C3}" srcOrd="0" destOrd="0" presId="urn:microsoft.com/office/officeart/2005/8/layout/radial6"/>
    <dgm:cxn modelId="{1506AD0D-C55E-46C7-AA99-BF773B0EE521}" type="presParOf" srcId="{68CF5576-89B8-4FD8-AEBF-60A50B80C345}" destId="{E93C5081-08AD-4E48-B1C3-66D669092EB3}" srcOrd="1" destOrd="0" presId="urn:microsoft.com/office/officeart/2005/8/layout/radial6"/>
    <dgm:cxn modelId="{460F8A43-9AB2-4C20-8B0E-42D359773E9B}" type="presParOf" srcId="{68CF5576-89B8-4FD8-AEBF-60A50B80C345}" destId="{13CFF816-7B65-49C8-95FF-904C5D9F5381}" srcOrd="2" destOrd="0" presId="urn:microsoft.com/office/officeart/2005/8/layout/radial6"/>
    <dgm:cxn modelId="{78E00CD9-2D5D-4686-8557-931FDE38A447}" type="presParOf" srcId="{68CF5576-89B8-4FD8-AEBF-60A50B80C345}" destId="{44032595-3502-4AC8-A1DD-2AB4E979AE12}" srcOrd="3" destOrd="0" presId="urn:microsoft.com/office/officeart/2005/8/layout/radial6"/>
    <dgm:cxn modelId="{3A5BEAF9-7F6C-4048-AB59-9ADB7E52BCCA}" type="presParOf" srcId="{68CF5576-89B8-4FD8-AEBF-60A50B80C345}" destId="{BCF4543F-4E2E-4BB3-999A-A9C7F3451665}" srcOrd="4" destOrd="0" presId="urn:microsoft.com/office/officeart/2005/8/layout/radial6"/>
    <dgm:cxn modelId="{F6F9A991-D6DA-42DE-83BA-E61955BF6777}" type="presParOf" srcId="{68CF5576-89B8-4FD8-AEBF-60A50B80C345}" destId="{1D503EF1-1122-49A4-A290-000032C7AB80}" srcOrd="5" destOrd="0" presId="urn:microsoft.com/office/officeart/2005/8/layout/radial6"/>
    <dgm:cxn modelId="{5AF44BA6-93E4-456E-8A1E-0937B8777D0B}" type="presParOf" srcId="{68CF5576-89B8-4FD8-AEBF-60A50B80C345}" destId="{375C7092-58B9-49CF-8C5E-C0D5ADACE526}" srcOrd="6" destOrd="0" presId="urn:microsoft.com/office/officeart/2005/8/layout/radial6"/>
    <dgm:cxn modelId="{C31A8067-17C2-41C3-BC87-2D2FE99E9823}" type="presParOf" srcId="{68CF5576-89B8-4FD8-AEBF-60A50B80C345}" destId="{C4B9B983-4AE3-4529-A47A-22E056D451DF}" srcOrd="7" destOrd="0" presId="urn:microsoft.com/office/officeart/2005/8/layout/radial6"/>
    <dgm:cxn modelId="{E35A2F46-D4F5-41BB-B227-6B9430881B08}" type="presParOf" srcId="{68CF5576-89B8-4FD8-AEBF-60A50B80C345}" destId="{D3222DEC-87B1-443B-9079-7C223878EDBA}" srcOrd="8" destOrd="0" presId="urn:microsoft.com/office/officeart/2005/8/layout/radial6"/>
    <dgm:cxn modelId="{0EFA5109-FA40-4DDA-9C52-63D8C0A63091}" type="presParOf" srcId="{68CF5576-89B8-4FD8-AEBF-60A50B80C345}" destId="{C5306DDC-DC24-4301-BE88-303F31C608BE}" srcOrd="9" destOrd="0" presId="urn:microsoft.com/office/officeart/2005/8/layout/radial6"/>
    <dgm:cxn modelId="{EDE1CECF-226C-460A-9827-58947C68AE17}" type="presParOf" srcId="{68CF5576-89B8-4FD8-AEBF-60A50B80C345}" destId="{CB72DFAE-1634-44BC-85E7-C58922A1B779}" srcOrd="10" destOrd="0" presId="urn:microsoft.com/office/officeart/2005/8/layout/radial6"/>
    <dgm:cxn modelId="{FC30CF4B-6712-4ECC-A108-144AFCCD41FD}" type="presParOf" srcId="{68CF5576-89B8-4FD8-AEBF-60A50B80C345}" destId="{53DE0723-A708-404D-90B5-FF979D1FA349}" srcOrd="11" destOrd="0" presId="urn:microsoft.com/office/officeart/2005/8/layout/radial6"/>
    <dgm:cxn modelId="{5C8DB5AB-8571-4C48-869D-006B8AE1653A}" type="presParOf" srcId="{68CF5576-89B8-4FD8-AEBF-60A50B80C345}" destId="{AE1BF98A-0C80-4575-8D04-9F5163D7B8E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183D4-1CA1-4470-B8EA-44F3A1B2FFEF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24/7 Crisis Intervention</a:t>
          </a:r>
          <a:endParaRPr lang="en-US" sz="3100" kern="1200" dirty="0"/>
        </a:p>
      </dsp:txBody>
      <dsp:txXfrm>
        <a:off x="0" y="591343"/>
        <a:ext cx="2571749" cy="1543050"/>
      </dsp:txXfrm>
    </dsp:sp>
    <dsp:sp modelId="{C50E7F83-C28C-4DE5-A7D2-F08A6B518B50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Multiple Platforms</a:t>
          </a:r>
          <a:endParaRPr lang="en-US" sz="3100" kern="1200" dirty="0"/>
        </a:p>
      </dsp:txBody>
      <dsp:txXfrm>
        <a:off x="2828925" y="591343"/>
        <a:ext cx="2571749" cy="1543050"/>
      </dsp:txXfrm>
    </dsp:sp>
    <dsp:sp modelId="{D276DC1C-03CE-4229-8627-0228475F51E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Behavioral Health Assessments</a:t>
          </a:r>
          <a:endParaRPr lang="en-US" sz="3100" kern="1200" dirty="0"/>
        </a:p>
      </dsp:txBody>
      <dsp:txXfrm>
        <a:off x="5657849" y="591343"/>
        <a:ext cx="2571749" cy="1543050"/>
      </dsp:txXfrm>
    </dsp:sp>
    <dsp:sp modelId="{27F7C74A-E943-4569-8F24-AD5866A108FB}">
      <dsp:nvSpPr>
        <dsp:cNvPr id="0" name=""/>
        <dsp:cNvSpPr/>
      </dsp:nvSpPr>
      <dsp:spPr>
        <a:xfrm>
          <a:off x="1414462" y="2391568"/>
          <a:ext cx="2571749" cy="154305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Critical Incident Response</a:t>
          </a:r>
          <a:endParaRPr lang="en-US" sz="3100" kern="1200" dirty="0"/>
        </a:p>
      </dsp:txBody>
      <dsp:txXfrm>
        <a:off x="1414462" y="2391568"/>
        <a:ext cx="2571749" cy="1543050"/>
      </dsp:txXfrm>
    </dsp:sp>
    <dsp:sp modelId="{761ADFF6-2BF5-415B-A871-60F86A7F6E1E}">
      <dsp:nvSpPr>
        <dsp:cNvPr id="0" name=""/>
        <dsp:cNvSpPr/>
      </dsp:nvSpPr>
      <dsp:spPr>
        <a:xfrm>
          <a:off x="4243387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Extensive Follow-Up</a:t>
          </a:r>
          <a:endParaRPr lang="en-US" sz="3100" kern="1200" dirty="0"/>
        </a:p>
      </dsp:txBody>
      <dsp:txXfrm>
        <a:off x="4243387" y="2391568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BF98A-0C80-4575-8D04-9F5163D7B8EE}">
      <dsp:nvSpPr>
        <dsp:cNvPr id="0" name=""/>
        <dsp:cNvSpPr/>
      </dsp:nvSpPr>
      <dsp:spPr>
        <a:xfrm>
          <a:off x="1924626" y="453410"/>
          <a:ext cx="4571819" cy="4571819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06DDC-DC24-4301-BE88-303F31C608BE}">
      <dsp:nvSpPr>
        <dsp:cNvPr id="0" name=""/>
        <dsp:cNvSpPr/>
      </dsp:nvSpPr>
      <dsp:spPr>
        <a:xfrm>
          <a:off x="2000930" y="682093"/>
          <a:ext cx="4571819" cy="4571819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C7092-58B9-49CF-8C5E-C0D5ADACE526}">
      <dsp:nvSpPr>
        <dsp:cNvPr id="0" name=""/>
        <dsp:cNvSpPr/>
      </dsp:nvSpPr>
      <dsp:spPr>
        <a:xfrm>
          <a:off x="2000930" y="682093"/>
          <a:ext cx="4571819" cy="4571819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32595-3502-4AC8-A1DD-2AB4E979AE12}">
      <dsp:nvSpPr>
        <dsp:cNvPr id="0" name=""/>
        <dsp:cNvSpPr/>
      </dsp:nvSpPr>
      <dsp:spPr>
        <a:xfrm>
          <a:off x="2000930" y="682093"/>
          <a:ext cx="4571819" cy="4571819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07EED-4320-4E78-A63B-64ED1341C3C3}">
      <dsp:nvSpPr>
        <dsp:cNvPr id="0" name=""/>
        <dsp:cNvSpPr/>
      </dsp:nvSpPr>
      <dsp:spPr>
        <a:xfrm>
          <a:off x="3234625" y="1915788"/>
          <a:ext cx="2104429" cy="210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b="1" kern="1200" dirty="0" smtClean="0"/>
            <a:t>BHR</a:t>
          </a:r>
          <a:endParaRPr lang="en-US" sz="5900" b="1" kern="1200" dirty="0"/>
        </a:p>
      </dsp:txBody>
      <dsp:txXfrm>
        <a:off x="3542811" y="2223974"/>
        <a:ext cx="1488057" cy="1488057"/>
      </dsp:txXfrm>
    </dsp:sp>
    <dsp:sp modelId="{E93C5081-08AD-4E48-B1C3-66D669092EB3}">
      <dsp:nvSpPr>
        <dsp:cNvPr id="0" name=""/>
        <dsp:cNvSpPr/>
      </dsp:nvSpPr>
      <dsp:spPr>
        <a:xfrm>
          <a:off x="3319815" y="-72406"/>
          <a:ext cx="1934048" cy="161506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Accessibility</a:t>
          </a:r>
          <a:endParaRPr lang="en-US" sz="2000" b="1" kern="1200" dirty="0"/>
        </a:p>
      </dsp:txBody>
      <dsp:txXfrm>
        <a:off x="3603050" y="164115"/>
        <a:ext cx="1367578" cy="1142021"/>
      </dsp:txXfrm>
    </dsp:sp>
    <dsp:sp modelId="{BCF4543F-4E2E-4BB3-999A-A9C7F3451665}">
      <dsp:nvSpPr>
        <dsp:cNvPr id="0" name=""/>
        <dsp:cNvSpPr/>
      </dsp:nvSpPr>
      <dsp:spPr>
        <a:xfrm>
          <a:off x="5743880" y="2206004"/>
          <a:ext cx="1551675" cy="152399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Integrity</a:t>
          </a:r>
          <a:endParaRPr lang="en-US" sz="2000" b="1" kern="1200" dirty="0"/>
        </a:p>
      </dsp:txBody>
      <dsp:txXfrm>
        <a:off x="5971118" y="2429188"/>
        <a:ext cx="1097199" cy="1077628"/>
      </dsp:txXfrm>
    </dsp:sp>
    <dsp:sp modelId="{C4B9B983-4AE3-4529-A47A-22E056D451DF}">
      <dsp:nvSpPr>
        <dsp:cNvPr id="0" name=""/>
        <dsp:cNvSpPr/>
      </dsp:nvSpPr>
      <dsp:spPr>
        <a:xfrm>
          <a:off x="3468282" y="4385755"/>
          <a:ext cx="1637115" cy="1630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Respect</a:t>
          </a:r>
          <a:endParaRPr lang="en-US" sz="2600" b="1" kern="1200" dirty="0"/>
        </a:p>
      </dsp:txBody>
      <dsp:txXfrm>
        <a:off x="3708032" y="4624500"/>
        <a:ext cx="1157615" cy="1152761"/>
      </dsp:txXfrm>
    </dsp:sp>
    <dsp:sp modelId="{CB72DFAE-1634-44BC-85E7-C58922A1B779}">
      <dsp:nvSpPr>
        <dsp:cNvPr id="0" name=""/>
        <dsp:cNvSpPr/>
      </dsp:nvSpPr>
      <dsp:spPr>
        <a:xfrm>
          <a:off x="1238843" y="2129801"/>
          <a:ext cx="1630236" cy="167640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Excellence</a:t>
          </a:r>
          <a:endParaRPr lang="en-US" sz="2000" b="1" kern="1200" dirty="0"/>
        </a:p>
      </dsp:txBody>
      <dsp:txXfrm>
        <a:off x="1477586" y="2375305"/>
        <a:ext cx="1152750" cy="1185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B4A4B-ACE0-45F7-9190-C50B12D9FA3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0233D-2C17-4DAF-9DD8-F3CDF3145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11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326CDD-26B4-4E8B-B7BD-623C543656B8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FC14B2-ABC8-4596-B74E-C4602FEF6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1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eganobrien/Documents/Visual%20Ingenuity%20LLC/Clients/BHR/BHR%20PPT%20Template/BHR_ppt_templates-07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meganobrien/Documents/Visual%20Ingenuity%20LLC/Clients/BHR/BHR%20Logo/BHR%20FINAL%20LOGOS/BHR_logo.emf" TargetMode="Externa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eganobrien/Documents/Visual%20Ingenuity%20LLC/Clients/BHR/BHR%20Logo/BHR%20FINAL%20LOGOS/BHR_logo.emf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HR_ppt_templates-07.png" descr="/Users/meganobrien/Documents/Visual Ingenuity LLC/Clients/BHR/BHR PPT Template/BHR_ppt_templates-07.pn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304" y="228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511691"/>
            <a:ext cx="3394563" cy="135320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6910" y="4192362"/>
            <a:ext cx="3946290" cy="558097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020763D9-A544-764A-860A-C152F7693D53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CC05509E-ADAF-DA48-A985-D94469C2EB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BHR_logo.emf" descr="/Users/meganobrien/Documents/Visual Ingenuity LLC/Clients/BHR/BHR Logo/BHR FINAL LOGOS/BHR_logo.emf"/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4588885" y="1166888"/>
            <a:ext cx="4238731" cy="16455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63D9-A544-764A-860A-C152F7693D53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09E-ADAF-DA48-A985-D94469C2E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99182"/>
          </a:xfrm>
          <a:solidFill>
            <a:schemeClr val="tx2"/>
          </a:solidFill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78735"/>
            <a:ext cx="6019800" cy="454742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63D9-A544-764A-860A-C152F7693D53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09E-ADAF-DA48-A985-D94469C2E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63D9-A544-764A-860A-C152F7693D53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09E-ADAF-DA48-A985-D94469C2E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003" y="4406900"/>
            <a:ext cx="6551244" cy="1362075"/>
          </a:xfrm>
        </p:spPr>
        <p:txBody>
          <a:bodyPr anchor="t">
            <a:noAutofit/>
          </a:bodyPr>
          <a:lstStyle>
            <a:lvl1pPr algn="l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2003" y="3471887"/>
            <a:ext cx="6551244" cy="935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020763D9-A544-764A-860A-C152F7693D53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CC05509E-ADAF-DA48-A985-D94469C2EB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BHR_logo.emf" descr="/Users/meganobrien/Documents/Visual Ingenuity LLC/Clients/BHR/BHR Logo/BHR FINAL LOGOS/BHR_logo.emf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2444842" y="920405"/>
            <a:ext cx="4572000" cy="17749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63D9-A544-764A-860A-C152F7693D53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09E-ADAF-DA48-A985-D94469C2E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tx2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tx2"/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63D9-A544-764A-860A-C152F7693D53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09E-ADAF-DA48-A985-D94469C2E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63D9-A544-764A-860A-C152F7693D53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09E-ADAF-DA48-A985-D94469C2E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63D9-A544-764A-860A-C152F7693D53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09E-ADAF-DA48-A985-D94469C2E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63D9-A544-764A-860A-C152F7693D53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09E-ADAF-DA48-A985-D94469C2E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63D9-A544-764A-860A-C152F7693D53}" type="datetimeFigureOut">
              <a:rPr lang="en-US" smtClean="0"/>
              <a:pPr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509E-ADAF-DA48-A985-D94469C2E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meganobrien/Documents/Visual%20Ingenuity%20LLC/Clients/BHR/BHR%20PPT%20Template/BHR_ppt_templates-05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HR_ppt_templates-05.png" descr="/Users/meganobrien/Documents/Visual Ingenuity LLC/Clients/BHR/BHR PPT Template/BHR_ppt_templates-05.png"/>
          <p:cNvPicPr>
            <a:picLocks noChangeAspect="1"/>
          </p:cNvPicPr>
          <p:nvPr userDrawn="1"/>
        </p:nvPicPr>
        <p:blipFill>
          <a:blip r:embed="rId13" r:link="rId14"/>
          <a:stretch>
            <a:fillRect/>
          </a:stretch>
        </p:blipFill>
        <p:spPr>
          <a:xfrm>
            <a:off x="304" y="228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15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0763D9-A544-764A-860A-C152F7693D53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05509E-ADAF-DA48-A985-D94469C2EB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kern="1200" cap="none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>
              <a:lumMod val="7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7964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2ahUKEwjz8bv2ssLaAhVMZKwKHbo3DSMQjRx6BAgAEAU&amp;url=http://www.championshipcoachesnetwork.com/public/329print.cfm&amp;psig=AOvVaw0dSbBEGU6-K_0cDTcUWLjE&amp;ust=15240918256306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url?sa=i&amp;rct=j&amp;q=&amp;esrc=s&amp;source=images&amp;cd=&amp;cad=rja&amp;uact=8&amp;ved=2ahUKEwjMtuCBmsnaAhWJ24MKHUY4CtcQjRx6BAgAEAU&amp;url=https%3A%2F%2Fwww.islandsrestaurants.com%2Fabout&amp;psig=AOvVaw1TUttL0seygailozc-_80H&amp;ust=152432557304968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/url?sa=i&amp;rct=j&amp;q=&amp;esrc=s&amp;source=images&amp;cd=&amp;cad=rja&amp;uact=8&amp;ved=2ahUKEwiStoXmpcLaAhUCxoMKHZj2BJMQjRx6BAgAEAU&amp;url=http%3A%2F%2Fmargarethillary.com%2Fteam-work%2F&amp;psig=AOvVaw0F5faMsU0_JiVQt1zCSxNs&amp;ust=152408817280414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239" y="1523955"/>
            <a:ext cx="3263774" cy="15249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 smtClean="0"/>
              <a:t>TEAMwork</a:t>
            </a:r>
            <a:r>
              <a:rPr lang="en-US" sz="4000" dirty="0" smtClean="0"/>
              <a:t> Makes the Dream Work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425" y="4282288"/>
            <a:ext cx="4925086" cy="133991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	Building a High Performing Leadership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haikudeck.com/mg/75AE188B-29C1-4B32-BC80-527AA45EBE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orming in group developme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6383" cy="584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-1"/>
            <a:ext cx="91440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NORMING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8409" y="5379577"/>
            <a:ext cx="54355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WAYS OF DOING THINGS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.haikudeck.com/mg/CBA0191E-953A-471E-B378-5F73217503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48563" y="5297409"/>
            <a:ext cx="3588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CELEBRATE SUCCESS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10"/>
            <a:ext cx="9137174" cy="601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2066" y="9814"/>
            <a:ext cx="5575108" cy="120032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ADJOURNING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71959" y="5547381"/>
            <a:ext cx="54652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ACHIEVED! 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CELEBRATE!</a:t>
            </a:r>
            <a:endParaRPr lang="en-US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832513" y="177420"/>
            <a:ext cx="6400801" cy="608690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12693" y="410613"/>
            <a:ext cx="3916907" cy="46166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GOOD COMMUNICATION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2692" y="981459"/>
            <a:ext cx="39169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INDUSTRY KNOWLEDGE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2691" y="1545650"/>
            <a:ext cx="39169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ORGANIZATIONAL SKILLS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2690" y="2132504"/>
            <a:ext cx="39169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TEAM BUILDING SKILLS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2689" y="2721633"/>
            <a:ext cx="39169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CUSTOMER SERVICE SKILLS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2693" y="3333508"/>
            <a:ext cx="39169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SELF-MOTIVATION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2692" y="3908987"/>
            <a:ext cx="39169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TRUSTWORTHY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2693" y="4468548"/>
            <a:ext cx="39169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CONFLICT RESOLUTION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2693" y="5024569"/>
            <a:ext cx="3916907" cy="4462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tx1">
                    <a:lumMod val="50000"/>
                  </a:schemeClr>
                </a:solidFill>
              </a:rPr>
              <a:t>ACCEPT &amp; PROMOTE CHANGE</a:t>
            </a:r>
            <a:endParaRPr lang="en-US" sz="23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2693" y="5556996"/>
            <a:ext cx="39169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DEDICATION</a:t>
            </a: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124" y="177420"/>
            <a:ext cx="3166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</a:rPr>
              <a:t>Key Elements of Effective Management </a:t>
            </a:r>
            <a:endParaRPr 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/>
          <a:stretch/>
        </p:blipFill>
        <p:spPr bwMode="auto">
          <a:xfrm>
            <a:off x="464024" y="0"/>
            <a:ext cx="8338782" cy="291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8294" y="638770"/>
            <a:ext cx="82696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tx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Ask the Experts</a:t>
            </a:r>
            <a:endParaRPr lang="en-US" sz="5400" b="1" cap="none" spc="0" dirty="0">
              <a:ln w="1905"/>
              <a:solidFill>
                <a:schemeClr val="tx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4" y="3780430"/>
            <a:ext cx="2636456" cy="223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780429"/>
            <a:ext cx="2957150" cy="223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11" y="3780429"/>
            <a:ext cx="3098825" cy="223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35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Mission Statement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772400" cy="1828800"/>
          </a:xfrm>
        </p:spPr>
        <p:txBody>
          <a:bodyPr>
            <a:normAutofit/>
          </a:bodyPr>
          <a:lstStyle/>
          <a:p>
            <a:pPr lvl="1" algn="ctr" eaLnBrk="1" hangingPunct="1">
              <a:buFontTx/>
              <a:buNone/>
            </a:pPr>
            <a:r>
              <a:rPr lang="en-US" sz="3500" dirty="0" smtClean="0">
                <a:solidFill>
                  <a:schemeClr val="bg1">
                    <a:lumMod val="50000"/>
                  </a:schemeClr>
                </a:solidFill>
                <a:latin typeface="Times New Roman" charset="0"/>
              </a:rPr>
              <a:t>BHR ensures compassionate and immediate barrier free access to behavioral healthcare</a:t>
            </a:r>
          </a:p>
        </p:txBody>
      </p:sp>
      <p:pic>
        <p:nvPicPr>
          <p:cNvPr id="5124" name="Picture 6" descr="C:\Documents and Settings\User\My Documents\My Pictures\Microsoft Clip Organizer\j04021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429000"/>
            <a:ext cx="31242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8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Focused Organization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389136"/>
              </p:ext>
            </p:extLst>
          </p:nvPr>
        </p:nvGraphicFramePr>
        <p:xfrm>
          <a:off x="457200" y="135096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6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sandrew\AppData\Local\Microsoft\Windows\Temporary Internet Files\Content.Outlook\LR1BMLT9\ACI Map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8" y="604933"/>
            <a:ext cx="8494452" cy="524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5786786"/>
              </p:ext>
            </p:extLst>
          </p:nvPr>
        </p:nvGraphicFramePr>
        <p:xfrm>
          <a:off x="228600" y="457200"/>
          <a:ext cx="8534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7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47" y="1132764"/>
            <a:ext cx="2813292" cy="23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" y="3875963"/>
            <a:ext cx="2538485" cy="207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60" y="3901647"/>
            <a:ext cx="2709252" cy="205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atate\Pictures\Angie Head 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20" y="3901647"/>
            <a:ext cx="2833817" cy="20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Our Stor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91" y="313898"/>
            <a:ext cx="6346936" cy="57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5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Team Conflict</a:t>
            </a:r>
            <a:endParaRPr lang="en-US" dirty="0"/>
          </a:p>
        </p:txBody>
      </p:sp>
      <p:pic>
        <p:nvPicPr>
          <p:cNvPr id="3074" name="Picture 2" descr="Image result for stages of team conflic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854"/>
            <a:ext cx="9153194" cy="49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9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8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HR ">
      <a:dk1>
        <a:srgbClr val="004B8D"/>
      </a:dk1>
      <a:lt1>
        <a:sysClr val="window" lastClr="FFFFFF"/>
      </a:lt1>
      <a:dk2>
        <a:srgbClr val="7A68AE"/>
      </a:dk2>
      <a:lt2>
        <a:srgbClr val="EEECE1"/>
      </a:lt2>
      <a:accent1>
        <a:srgbClr val="56A0D3"/>
      </a:accent1>
      <a:accent2>
        <a:srgbClr val="EAC726"/>
      </a:accent2>
      <a:accent3>
        <a:srgbClr val="8DC63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8"/>
      </a:hlink>
      <a:folHlink>
        <a:srgbClr val="CDBE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88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TEAMwork Makes the Dream Work</vt:lpstr>
      <vt:lpstr>Mission Statement</vt:lpstr>
      <vt:lpstr>Solution Focused Organization</vt:lpstr>
      <vt:lpstr>PowerPoint Presentation</vt:lpstr>
      <vt:lpstr>PowerPoint Presentation</vt:lpstr>
      <vt:lpstr>Our Team</vt:lpstr>
      <vt:lpstr>PowerPoint Presentation</vt:lpstr>
      <vt:lpstr>Stages of Team Conflict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Ingenuity,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#1</dc:title>
  <dc:creator>Megan O'Brien</dc:creator>
  <cp:lastModifiedBy>Angela Tate</cp:lastModifiedBy>
  <cp:revision>69</cp:revision>
  <cp:lastPrinted>2016-09-14T17:31:11Z</cp:lastPrinted>
  <dcterms:created xsi:type="dcterms:W3CDTF">2011-09-22T14:29:40Z</dcterms:created>
  <dcterms:modified xsi:type="dcterms:W3CDTF">2018-04-20T16:17:02Z</dcterms:modified>
</cp:coreProperties>
</file>