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8" r:id="rId2"/>
    <p:sldId id="274" r:id="rId3"/>
    <p:sldId id="286" r:id="rId4"/>
    <p:sldId id="287" r:id="rId5"/>
    <p:sldId id="278" r:id="rId6"/>
    <p:sldId id="264" r:id="rId7"/>
    <p:sldId id="285" r:id="rId8"/>
    <p:sldId id="280" r:id="rId9"/>
    <p:sldId id="281" r:id="rId10"/>
    <p:sldId id="288" r:id="rId11"/>
    <p:sldId id="276" r:id="rId12"/>
    <p:sldId id="282" r:id="rId13"/>
    <p:sldId id="279" r:id="rId14"/>
    <p:sldId id="271" r:id="rId15"/>
    <p:sldId id="283" r:id="rId16"/>
    <p:sldId id="277" r:id="rId17"/>
    <p:sldId id="269" r:id="rId18"/>
    <p:sldId id="284" r:id="rId19"/>
    <p:sldId id="290" r:id="rId20"/>
    <p:sldId id="291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08" autoAdjust="0"/>
    <p:restoredTop sz="94660"/>
  </p:normalViewPr>
  <p:slideViewPr>
    <p:cSldViewPr snapToGrid="0" showGuides="1">
      <p:cViewPr>
        <p:scale>
          <a:sx n="117" d="100"/>
          <a:sy n="117" d="100"/>
        </p:scale>
        <p:origin x="-108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646918"/>
            <a:ext cx="8686800" cy="1464906"/>
          </a:xfrm>
        </p:spPr>
        <p:txBody>
          <a:bodyPr/>
          <a:lstStyle/>
          <a:p>
            <a:r>
              <a:rPr lang="en-US" dirty="0"/>
              <a:t>Self-Care and Resiliency 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11824"/>
            <a:ext cx="8686800" cy="1538358"/>
          </a:xfrm>
        </p:spPr>
        <p:txBody>
          <a:bodyPr>
            <a:noAutofit/>
          </a:bodyPr>
          <a:lstStyle/>
          <a:p>
            <a:r>
              <a:rPr lang="en-US" sz="3200" dirty="0"/>
              <a:t>Stations for Renewal, Earn CEU Credit</a:t>
            </a:r>
          </a:p>
          <a:p>
            <a:r>
              <a:rPr lang="en-US" sz="3200" dirty="0"/>
              <a:t>Open Thursday 8 </a:t>
            </a:r>
            <a:r>
              <a:rPr lang="en-US" sz="3200"/>
              <a:t>to </a:t>
            </a:r>
            <a:r>
              <a:rPr lang="en-US" sz="3200" smtClean="0"/>
              <a:t>8, </a:t>
            </a:r>
            <a:r>
              <a:rPr lang="en-US" sz="3200" dirty="0"/>
              <a:t>Friday 8 </a:t>
            </a:r>
            <a:r>
              <a:rPr lang="en-US" sz="3200"/>
              <a:t>to </a:t>
            </a:r>
            <a:r>
              <a:rPr lang="en-US" sz="3200" smtClean="0"/>
              <a:t>3</a:t>
            </a:r>
            <a:endParaRPr lang="en-US" sz="3200" dirty="0"/>
          </a:p>
          <a:p>
            <a:r>
              <a:rPr lang="en-US" sz="3200" dirty="0"/>
              <a:t>7th Floor, Parasol </a:t>
            </a:r>
            <a:r>
              <a:rPr lang="en-US" sz="3200" dirty="0" smtClean="0"/>
              <a:t>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C3ACC-6D48-844C-921D-D911DBD3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2051552"/>
            <a:ext cx="4663440" cy="2754896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Accomplishments Station:</a:t>
            </a:r>
            <a:br>
              <a:rPr lang="en-US" dirty="0"/>
            </a:br>
            <a:r>
              <a:rPr lang="en-US" dirty="0"/>
              <a:t>Check out mind-building puzzles and games.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11532F6E-C120-1746-9546-81FB55D910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B429E2-0C27-604C-8555-2906C1118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6035666"/>
            <a:ext cx="4663440" cy="640706"/>
          </a:xfrm>
        </p:spPr>
        <p:txBody>
          <a:bodyPr>
            <a:normAutofit/>
          </a:bodyPr>
          <a:lstStyle/>
          <a:p>
            <a:r>
              <a:rPr lang="en-US" sz="2400" dirty="0"/>
              <a:t>Self-Care and Resiliency Room</a:t>
            </a:r>
          </a:p>
        </p:txBody>
      </p:sp>
    </p:spTree>
    <p:extLst>
      <p:ext uri="{BB962C8B-B14F-4D97-AF65-F5344CB8AC3E}">
        <p14:creationId xmlns:p14="http://schemas.microsoft.com/office/powerpoint/2010/main" val="32069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107A23-E023-0745-944E-1AFEFC7D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3122168"/>
            <a:ext cx="4663440" cy="1828800"/>
          </a:xfrm>
        </p:spPr>
        <p:txBody>
          <a:bodyPr>
            <a:normAutofit/>
          </a:bodyPr>
          <a:lstStyle/>
          <a:p>
            <a:r>
              <a:rPr lang="en-US" sz="3200" dirty="0"/>
              <a:t>Self-Massage Station:</a:t>
            </a:r>
            <a:br>
              <a:rPr lang="en-US" sz="3200" dirty="0"/>
            </a:br>
            <a:r>
              <a:rPr lang="en-US" sz="3200" dirty="0"/>
              <a:t>Massage away </a:t>
            </a:r>
            <a:r>
              <a:rPr lang="en-US" sz="3200" dirty="0" smtClean="0"/>
              <a:t>stress.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987BCF3A-BB02-234F-8526-7A3BE68F5168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7" y="1900936"/>
            <a:ext cx="6096000" cy="427126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AB12E7-A629-3642-9AF9-ADC484B23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5708463"/>
            <a:ext cx="4663440" cy="463737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103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AC208B-F23E-834A-8223-A5E6AFFD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429" y="2445473"/>
            <a:ext cx="4663440" cy="2619103"/>
          </a:xfrm>
        </p:spPr>
        <p:txBody>
          <a:bodyPr>
            <a:normAutofit/>
          </a:bodyPr>
          <a:lstStyle/>
          <a:p>
            <a:r>
              <a:rPr lang="en-US" sz="3200" dirty="0"/>
              <a:t>Relaxation Station:</a:t>
            </a:r>
            <a:br>
              <a:rPr lang="en-US" sz="3200" dirty="0"/>
            </a:br>
            <a:r>
              <a:rPr lang="en-US" sz="3200" dirty="0"/>
              <a:t>Stretch out on a yoga mat and relax with a weighted blanket.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0B4E8D22-7A30-1E4E-AFD9-B578899FBD1A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025"/>
            <a:ext cx="6096000" cy="4064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05F220-084F-9D4E-AA46-C86FA3779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12429" y="5265177"/>
            <a:ext cx="4663440" cy="604400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71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C7B9C-66AC-DD4A-9DF1-A6998ADC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2704941"/>
            <a:ext cx="4663440" cy="2151017"/>
          </a:xfrm>
        </p:spPr>
        <p:txBody>
          <a:bodyPr>
            <a:normAutofit/>
          </a:bodyPr>
          <a:lstStyle/>
          <a:p>
            <a:r>
              <a:rPr lang="en-US" sz="3200" dirty="0"/>
              <a:t>Book Browse Station:</a:t>
            </a:r>
            <a:br>
              <a:rPr lang="en-US" sz="3200" dirty="0"/>
            </a:br>
            <a:r>
              <a:rPr lang="en-US" sz="3200" dirty="0"/>
              <a:t>Resources for resilience.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33F53C63-A706-6A46-9051-171DDD17C9EB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" y="2127545"/>
            <a:ext cx="6096000" cy="344514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2A940C-89DC-D444-AF7A-868DA8F7D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5174277"/>
            <a:ext cx="4663440" cy="477585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26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544FC-4382-2348-8FC4-7C65D3F1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2514600"/>
            <a:ext cx="4663440" cy="1828800"/>
          </a:xfrm>
        </p:spPr>
        <p:txBody>
          <a:bodyPr>
            <a:normAutofit/>
          </a:bodyPr>
          <a:lstStyle/>
          <a:p>
            <a:r>
              <a:rPr lang="en-US" sz="3200" dirty="0"/>
              <a:t>Mindfulness Station:</a:t>
            </a:r>
            <a:br>
              <a:rPr lang="en-US" sz="3200" dirty="0"/>
            </a:br>
            <a:r>
              <a:rPr lang="en-US" sz="3200" dirty="0"/>
              <a:t>Enjoy Zen Gardens.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15B72F9A-BBF4-0E41-B3D1-D123AFA574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" b="1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B4F9C2-7B05-7C4D-A3A6-7373F91B1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5940630"/>
            <a:ext cx="4663440" cy="442752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38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D03A95-0A4E-2946-AEB9-993DD0FE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2402477"/>
            <a:ext cx="4663440" cy="2053046"/>
          </a:xfrm>
        </p:spPr>
        <p:txBody>
          <a:bodyPr>
            <a:normAutofit/>
          </a:bodyPr>
          <a:lstStyle/>
          <a:p>
            <a:r>
              <a:rPr lang="en-US" sz="3200" dirty="0"/>
              <a:t>Creativity Station:</a:t>
            </a:r>
            <a:br>
              <a:rPr lang="en-US" sz="3200" dirty="0"/>
            </a:br>
            <a:r>
              <a:rPr lang="en-US" sz="3200" dirty="0"/>
              <a:t>Let your inner spark out through creativity.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943A90F9-453C-AA48-9E26-8A26A343EF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9" r="1663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C64956-AC0D-E94E-B0BD-33899F910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5968144"/>
            <a:ext cx="4663440" cy="502325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23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03FF1-E3F8-9841-AEC7-90A52A9B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137" y="2516497"/>
            <a:ext cx="4663440" cy="1828800"/>
          </a:xfrm>
        </p:spPr>
        <p:txBody>
          <a:bodyPr>
            <a:normAutofit/>
          </a:bodyPr>
          <a:lstStyle/>
          <a:p>
            <a:r>
              <a:rPr lang="en-US" sz="3200" dirty="0"/>
              <a:t>Gratitude Station:</a:t>
            </a:r>
            <a:br>
              <a:rPr lang="en-US" sz="3200" dirty="0"/>
            </a:br>
            <a:r>
              <a:rPr lang="en-US" sz="3200" dirty="0"/>
              <a:t>Gratitude is a skill.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40C08FC9-FA76-D146-8A88-E0A8015BC466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1" y="1453682"/>
            <a:ext cx="6096000" cy="395443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AD89BA-6194-E64D-A7CA-9BBD07A79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137" y="4886206"/>
            <a:ext cx="4663440" cy="521907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99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E1BFB-3837-E945-AC97-DDCD151C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052" y="2388325"/>
            <a:ext cx="4663440" cy="2081349"/>
          </a:xfrm>
        </p:spPr>
        <p:txBody>
          <a:bodyPr>
            <a:normAutofit/>
          </a:bodyPr>
          <a:lstStyle/>
          <a:p>
            <a:r>
              <a:rPr lang="en-US" sz="3200" dirty="0"/>
              <a:t>Sound Healing Station:</a:t>
            </a:r>
            <a:br>
              <a:rPr lang="en-US" sz="3200" dirty="0"/>
            </a:br>
            <a:r>
              <a:rPr lang="en-US" sz="3200" dirty="0"/>
              <a:t>Explore soothing sounds.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255719D8-66EB-9046-B1D0-BCD55CF146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400" r="204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34963B-5D89-D44B-B628-268808024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4052" y="6142511"/>
            <a:ext cx="4663440" cy="441169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</p:txBody>
      </p:sp>
    </p:spTree>
    <p:extLst>
      <p:ext uri="{BB962C8B-B14F-4D97-AF65-F5344CB8AC3E}">
        <p14:creationId xmlns:p14="http://schemas.microsoft.com/office/powerpoint/2010/main" val="9869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DDC43-AA4E-B04D-BF9C-2E2B928A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745" y="2337163"/>
            <a:ext cx="4663440" cy="2183674"/>
          </a:xfrm>
        </p:spPr>
        <p:txBody>
          <a:bodyPr>
            <a:normAutofit/>
          </a:bodyPr>
          <a:lstStyle/>
          <a:p>
            <a:r>
              <a:rPr lang="en-US" sz="3200" dirty="0"/>
              <a:t>Movement Station:</a:t>
            </a:r>
            <a:br>
              <a:rPr lang="en-US" sz="3200" dirty="0"/>
            </a:br>
            <a:r>
              <a:rPr lang="en-US" sz="3200" dirty="0"/>
              <a:t>Rebounding improves lymphatic circulation.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034F032C-9F04-2C4F-9B77-3D0FB1AFFE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54864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5B6001-5EBE-E848-9478-CD7C36514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6540" y="6202201"/>
            <a:ext cx="4663440" cy="546941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667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057" y="2646797"/>
            <a:ext cx="4663440" cy="228042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Chair or Table Massage:</a:t>
            </a:r>
            <a:br>
              <a:rPr lang="en-US" sz="3200" dirty="0" smtClean="0"/>
            </a:br>
            <a:r>
              <a:rPr lang="en-US" sz="3200" dirty="0" smtClean="0"/>
              <a:t>Sign up for a healing massage</a:t>
            </a:r>
            <a:r>
              <a:rPr lang="en-US" sz="3200" dirty="0"/>
              <a:t> </a:t>
            </a:r>
            <a:r>
              <a:rPr lang="en-US" sz="3200" dirty="0" smtClean="0"/>
              <a:t>at a reasonable fee.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5249091"/>
            <a:ext cx="4663440" cy="3287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Self-Care and Resiliency Room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971" y="1996184"/>
            <a:ext cx="6096000" cy="358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9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BBB93C-B0D4-BA4B-AEC5-036BEC54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1600200"/>
            <a:ext cx="4663440" cy="1828800"/>
          </a:xfrm>
        </p:spPr>
        <p:txBody>
          <a:bodyPr>
            <a:normAutofit/>
          </a:bodyPr>
          <a:lstStyle/>
          <a:p>
            <a:r>
              <a:rPr lang="en-US" sz="3200" dirty="0"/>
              <a:t>Self-Care and </a:t>
            </a:r>
            <a:br>
              <a:rPr lang="en-US" sz="3200" dirty="0"/>
            </a:br>
            <a:r>
              <a:rPr lang="en-US" sz="3200" dirty="0"/>
              <a:t>Resiliency Room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01AD7E30-1BF6-BE4B-8809-4354DACE8A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1" b="1241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A593A2-A321-1741-BD3E-C4B5D41D5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4044028"/>
            <a:ext cx="4663440" cy="2269090"/>
          </a:xfrm>
        </p:spPr>
        <p:txBody>
          <a:bodyPr>
            <a:noAutofit/>
          </a:bodyPr>
          <a:lstStyle/>
          <a:p>
            <a:r>
              <a:rPr lang="en-US" sz="2800" dirty="0"/>
              <a:t>Created by Mental Health Professionals for Mental Health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5132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1613962"/>
            <a:ext cx="4663440" cy="3630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Door Prizes:</a:t>
            </a:r>
            <a:br>
              <a:rPr lang="en-US" dirty="0" smtClean="0"/>
            </a:br>
            <a:r>
              <a:rPr lang="en-US" dirty="0" smtClean="0"/>
              <a:t>Add your name to win a prize. Names will be drawn throughout the conference. If you win, you will receive a text message. Many different prizes to choose from.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6193971"/>
            <a:ext cx="4663440" cy="468086"/>
          </a:xfrm>
        </p:spPr>
        <p:txBody>
          <a:bodyPr/>
          <a:lstStyle/>
          <a:p>
            <a:r>
              <a:rPr lang="en-US" dirty="0" smtClean="0"/>
              <a:t>Self-Care and Resiliency Room</a:t>
            </a:r>
            <a:endParaRPr lang="en-US" dirty="0"/>
          </a:p>
        </p:txBody>
      </p:sp>
      <p:pic>
        <p:nvPicPr>
          <p:cNvPr id="5" name="Picture 2" descr="Related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555780-51B6-424E-B1C3-252E73C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2936778"/>
            <a:ext cx="4663440" cy="1098743"/>
          </a:xfrm>
        </p:spPr>
        <p:txBody>
          <a:bodyPr>
            <a:normAutofit/>
          </a:bodyPr>
          <a:lstStyle/>
          <a:p>
            <a:r>
              <a:rPr lang="en-US" sz="3200" dirty="0"/>
              <a:t>Self-Care and </a:t>
            </a:r>
            <a:br>
              <a:rPr lang="en-US" sz="3200" dirty="0"/>
            </a:br>
            <a:r>
              <a:rPr lang="en-US" sz="3200" dirty="0"/>
              <a:t>Resiliency Room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BDC93136-07E2-7B4A-ADE5-68961AD68DED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" y="800100"/>
            <a:ext cx="6096000" cy="53721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815910-3580-D642-BB7F-D5FEDF6B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4916407"/>
            <a:ext cx="5006862" cy="1813142"/>
          </a:xfrm>
        </p:spPr>
        <p:txBody>
          <a:bodyPr>
            <a:noAutofit/>
          </a:bodyPr>
          <a:lstStyle/>
          <a:p>
            <a:r>
              <a:rPr lang="en-US" sz="2800" dirty="0"/>
              <a:t>7</a:t>
            </a:r>
            <a:r>
              <a:rPr lang="en-US" sz="2800" baseline="30000" dirty="0"/>
              <a:t>th</a:t>
            </a:r>
            <a:r>
              <a:rPr lang="en-US" sz="2800" dirty="0"/>
              <a:t> Floor, Parasol </a:t>
            </a:r>
            <a:r>
              <a:rPr lang="en-US" sz="2800" dirty="0" smtClean="0"/>
              <a:t>I,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Open Thurs 8 a.m. to </a:t>
            </a:r>
            <a:r>
              <a:rPr lang="en-US" sz="2800" dirty="0" smtClean="0"/>
              <a:t>8 </a:t>
            </a:r>
            <a:r>
              <a:rPr lang="en-US" sz="2800" dirty="0"/>
              <a:t>p.m.  Friday 8 a.m. to </a:t>
            </a:r>
            <a:r>
              <a:rPr lang="en-US" sz="2800" dirty="0" smtClean="0"/>
              <a:t>3 </a:t>
            </a:r>
            <a:r>
              <a:rPr lang="en-US" sz="2800" dirty="0"/>
              <a:t>p.m.</a:t>
            </a:r>
          </a:p>
        </p:txBody>
      </p:sp>
    </p:spTree>
    <p:extLst>
      <p:ext uri="{BB962C8B-B14F-4D97-AF65-F5344CB8AC3E}">
        <p14:creationId xmlns:p14="http://schemas.microsoft.com/office/powerpoint/2010/main" val="13759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7BC400-E0C1-E143-9C58-84E45E78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1600200"/>
            <a:ext cx="4663440" cy="1828800"/>
          </a:xfrm>
        </p:spPr>
        <p:txBody>
          <a:bodyPr>
            <a:normAutofit/>
          </a:bodyPr>
          <a:lstStyle/>
          <a:p>
            <a:r>
              <a:rPr lang="en-US" sz="3200" dirty="0"/>
              <a:t>Self-Care and </a:t>
            </a:r>
            <a:br>
              <a:rPr lang="en-US" sz="3200" dirty="0"/>
            </a:br>
            <a:r>
              <a:rPr lang="en-US" sz="3200" dirty="0"/>
              <a:t>Resiliency Room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BD588188-B563-1349-BBFC-D9BD276FA2F3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1" y="2342367"/>
            <a:ext cx="6233786" cy="380269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5BA839-8D9C-9F46-BC00-B6124AC9A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9846" y="3925030"/>
            <a:ext cx="4663440" cy="2932970"/>
          </a:xfrm>
        </p:spPr>
        <p:txBody>
          <a:bodyPr>
            <a:normAutofit/>
          </a:bodyPr>
          <a:lstStyle/>
          <a:p>
            <a:r>
              <a:rPr lang="en-US" sz="2800" dirty="0"/>
              <a:t>Taking good care of yourself is the foundation for providing good care to others.</a:t>
            </a:r>
          </a:p>
        </p:txBody>
      </p:sp>
    </p:spTree>
    <p:extLst>
      <p:ext uri="{BB962C8B-B14F-4D97-AF65-F5344CB8AC3E}">
        <p14:creationId xmlns:p14="http://schemas.microsoft.com/office/powerpoint/2010/main" val="20919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06314-55CB-4E41-83BD-3B5DFF52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1600200"/>
            <a:ext cx="4663440" cy="1828800"/>
          </a:xfrm>
        </p:spPr>
        <p:txBody>
          <a:bodyPr>
            <a:normAutofit/>
          </a:bodyPr>
          <a:lstStyle/>
          <a:p>
            <a:r>
              <a:rPr lang="en-US" sz="3200" dirty="0"/>
              <a:t>Self-Care and </a:t>
            </a:r>
            <a:br>
              <a:rPr lang="en-US" sz="3200" dirty="0"/>
            </a:br>
            <a:r>
              <a:rPr lang="en-US" sz="3200" dirty="0"/>
              <a:t>Resiliency Room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C7E68A4B-7119-CE4E-9473-4D88FD850E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r="6342"/>
          <a:stretch>
            <a:fillRect/>
          </a:stretch>
        </p:blipFill>
        <p:spPr>
          <a:xfrm>
            <a:off x="874459" y="669544"/>
            <a:ext cx="4905700" cy="55189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16FA71-D0F3-9A4A-983E-D440B9948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3878841"/>
            <a:ext cx="4663440" cy="2770131"/>
          </a:xfrm>
        </p:spPr>
        <p:txBody>
          <a:bodyPr>
            <a:normAutofit/>
          </a:bodyPr>
          <a:lstStyle/>
          <a:p>
            <a:r>
              <a:rPr lang="en-US" sz="2800" dirty="0"/>
              <a:t>Resilience is strengthened by healthy self-care practices.</a:t>
            </a:r>
          </a:p>
        </p:txBody>
      </p:sp>
    </p:spTree>
    <p:extLst>
      <p:ext uri="{BB962C8B-B14F-4D97-AF65-F5344CB8AC3E}">
        <p14:creationId xmlns:p14="http://schemas.microsoft.com/office/powerpoint/2010/main" val="1405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2BD7C-B3CE-4C46-ABF3-F37AD496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885" y="2249977"/>
            <a:ext cx="4663440" cy="1118628"/>
          </a:xfrm>
        </p:spPr>
        <p:txBody>
          <a:bodyPr>
            <a:normAutofit/>
          </a:bodyPr>
          <a:lstStyle/>
          <a:p>
            <a:r>
              <a:rPr lang="en-US" sz="3200" dirty="0"/>
              <a:t>Self-Care and Resiliency Room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C8E70E55-B11F-034B-91AD-18E05B80C4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980902" y="1393371"/>
            <a:ext cx="4219894" cy="47473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AC9B58-BF47-A640-8CB9-6C4BDC95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4679" y="3879325"/>
            <a:ext cx="4663440" cy="2008879"/>
          </a:xfrm>
        </p:spPr>
        <p:txBody>
          <a:bodyPr>
            <a:noAutofit/>
          </a:bodyPr>
          <a:lstStyle/>
          <a:p>
            <a:r>
              <a:rPr lang="en-US" sz="3200" dirty="0"/>
              <a:t>CEU </a:t>
            </a:r>
            <a:r>
              <a:rPr lang="en-US" sz="3200" dirty="0" smtClean="0"/>
              <a:t>Credits                       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Floor, Parasol I, Thursday, 8 a.m. to </a:t>
            </a:r>
            <a:r>
              <a:rPr lang="en-US" sz="3200" dirty="0" smtClean="0"/>
              <a:t>8 </a:t>
            </a:r>
            <a:r>
              <a:rPr lang="en-US" sz="3200" dirty="0" smtClean="0"/>
              <a:t>p.m.        Friday, 8 a.m. to </a:t>
            </a:r>
            <a:r>
              <a:rPr lang="en-US" sz="3200" dirty="0" smtClean="0"/>
              <a:t>3 </a:t>
            </a:r>
            <a:r>
              <a:rPr lang="en-US" sz="3200" dirty="0" smtClean="0"/>
              <a:t>p.m.</a:t>
            </a:r>
          </a:p>
        </p:txBody>
      </p:sp>
    </p:spTree>
    <p:extLst>
      <p:ext uri="{BB962C8B-B14F-4D97-AF65-F5344CB8AC3E}">
        <p14:creationId xmlns:p14="http://schemas.microsoft.com/office/powerpoint/2010/main" val="648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058" y="2772142"/>
            <a:ext cx="4663440" cy="2577737"/>
          </a:xfrm>
        </p:spPr>
        <p:txBody>
          <a:bodyPr>
            <a:normAutofit/>
          </a:bodyPr>
          <a:lstStyle/>
          <a:p>
            <a:r>
              <a:rPr lang="en-US" sz="3200" dirty="0"/>
              <a:t>Aromatherapy Station:</a:t>
            </a:r>
            <a:br>
              <a:rPr lang="en-US" sz="3200" dirty="0"/>
            </a:br>
            <a:r>
              <a:rPr lang="en-US" sz="3200" dirty="0"/>
              <a:t>Create your own combination of healing plant fragrances.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2653CD-A8BE-5B48-8EB7-605F6D1DB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3058" y="5615761"/>
            <a:ext cx="4663440" cy="444380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0658D273-4350-8548-9DBE-1246C19CEB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2061882"/>
            <a:ext cx="6397214" cy="3998259"/>
          </a:xfrm>
        </p:spPr>
      </p:pic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5D031F-B906-094D-93FC-9001B1DF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429" y="2097677"/>
            <a:ext cx="4663440" cy="266264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Wellness and Nutrition </a:t>
            </a:r>
            <a:r>
              <a:rPr lang="en-US" sz="3200" dirty="0"/>
              <a:t>Station:</a:t>
            </a:r>
            <a:br>
              <a:rPr lang="en-US" sz="3200" dirty="0"/>
            </a:br>
            <a:r>
              <a:rPr lang="en-US" sz="3200" dirty="0"/>
              <a:t>Resource sheet of books, websites, and videos on wellness.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0D0072-D794-184D-AF27-2012516F1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6144821"/>
            <a:ext cx="4663440" cy="560780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022A9DD5-D05B-6945-B17C-9B0341AA3B89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2006916"/>
            <a:ext cx="6096000" cy="2844167"/>
          </a:xfrm>
        </p:spPr>
      </p:pic>
    </p:spTree>
    <p:extLst>
      <p:ext uri="{BB962C8B-B14F-4D97-AF65-F5344CB8AC3E}">
        <p14:creationId xmlns:p14="http://schemas.microsoft.com/office/powerpoint/2010/main" val="34561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7563B9-24B0-4D49-BC44-F5C28D48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756" y="2166257"/>
            <a:ext cx="4663440" cy="2525486"/>
          </a:xfrm>
        </p:spPr>
        <p:txBody>
          <a:bodyPr>
            <a:normAutofit/>
          </a:bodyPr>
          <a:lstStyle/>
          <a:p>
            <a:r>
              <a:rPr lang="en-US" sz="3200" dirty="0"/>
              <a:t>Nature Station:</a:t>
            </a:r>
            <a:br>
              <a:rPr lang="en-US" sz="3200" dirty="0"/>
            </a:br>
            <a:r>
              <a:rPr lang="en-US" sz="3200" dirty="0"/>
              <a:t>Experience a connection with nature.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226DD043-9F5B-9D47-9F09-2D40889E83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608" r="176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2BF491-30CC-2A44-B455-FC43D0295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09756" y="5996700"/>
            <a:ext cx="4663440" cy="508602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82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08627-0B0F-BD49-BB15-BD4F1CC9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2076189"/>
            <a:ext cx="4663440" cy="2705622"/>
          </a:xfrm>
        </p:spPr>
        <p:txBody>
          <a:bodyPr>
            <a:normAutofit/>
          </a:bodyPr>
          <a:lstStyle/>
          <a:p>
            <a:r>
              <a:rPr lang="en-US" sz="3200" dirty="0"/>
              <a:t>Grounding Stone Station:</a:t>
            </a:r>
            <a:br>
              <a:rPr lang="en-US" sz="3200" dirty="0"/>
            </a:br>
            <a:r>
              <a:rPr lang="en-US" sz="3200" dirty="0"/>
              <a:t>Practice relaxation while decorating your own mindfulness stone.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9C7E48EA-704E-564B-8F0A-78F0C737B7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1B5C31-8416-8540-A918-6965C5B5D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6018726"/>
            <a:ext cx="4663440" cy="625915"/>
          </a:xfrm>
        </p:spPr>
        <p:txBody>
          <a:bodyPr>
            <a:noAutofit/>
          </a:bodyPr>
          <a:lstStyle/>
          <a:p>
            <a:r>
              <a:rPr lang="en-US" sz="2400" dirty="0"/>
              <a:t>Self-Care and Resiliency Room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2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16x9</Template>
  <TotalTime>530</TotalTime>
  <Words>215</Words>
  <Application>Microsoft Office PowerPoint</Application>
  <PresentationFormat>Custom</PresentationFormat>
  <Paragraphs>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Cherry Blossom 16x9</vt:lpstr>
      <vt:lpstr>Self-Care and Resiliency Room</vt:lpstr>
      <vt:lpstr>Self-Care and  Resiliency Room</vt:lpstr>
      <vt:lpstr>Self-Care and  Resiliency Room</vt:lpstr>
      <vt:lpstr>Self-Care and  Resiliency Room</vt:lpstr>
      <vt:lpstr>Self-Care and Resiliency Room</vt:lpstr>
      <vt:lpstr>Aromatherapy Station: Create your own combination of healing plant fragrances. </vt:lpstr>
      <vt:lpstr>Wellness and Nutrition Station: Resource sheet of books, websites, and videos on wellness. </vt:lpstr>
      <vt:lpstr>Nature Station: Experience a connection with nature. </vt:lpstr>
      <vt:lpstr>Grounding Stone Station: Practice relaxation while decorating your own mindfulness stone. </vt:lpstr>
      <vt:lpstr>Small Accomplishments Station: Check out mind-building puzzles and games. </vt:lpstr>
      <vt:lpstr>Self-Massage Station: Massage away stress. </vt:lpstr>
      <vt:lpstr>Relaxation Station: Stretch out on a yoga mat and relax with a weighted blanket. </vt:lpstr>
      <vt:lpstr>Book Browse Station: Resources for resilience. </vt:lpstr>
      <vt:lpstr>Mindfulness Station: Enjoy Zen Gardens. </vt:lpstr>
      <vt:lpstr>Creativity Station: Let your inner spark out through creativity. </vt:lpstr>
      <vt:lpstr>Gratitude Station: Gratitude is a skill. </vt:lpstr>
      <vt:lpstr>Sound Healing Station: Explore soothing sounds. </vt:lpstr>
      <vt:lpstr>Movement Station: Rebounding improves lymphatic circulation. </vt:lpstr>
      <vt:lpstr>Chair or Table Massage: Sign up for a healing massage at a reasonable fee.</vt:lpstr>
      <vt:lpstr>Door Prizes: Add your name to win a prize. Names will be drawn throughout the conference. If you win, you will receive a text message. Many different prizes to choose from.</vt:lpstr>
      <vt:lpstr>Self-Care and  Resiliency Room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Self-Care and Resiliency Room</dc:title>
  <dc:creator>Colleen Loehr</dc:creator>
  <cp:lastModifiedBy>Finnegan, Megan C</cp:lastModifiedBy>
  <cp:revision>42</cp:revision>
  <dcterms:created xsi:type="dcterms:W3CDTF">2018-03-17T18:22:42Z</dcterms:created>
  <dcterms:modified xsi:type="dcterms:W3CDTF">2018-05-09T18:44:17Z</dcterms:modified>
</cp:coreProperties>
</file>