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8"/>
  </p:notesMasterIdLst>
  <p:handoutMasterIdLst>
    <p:handoutMasterId r:id="rId29"/>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9144000" cy="6858000" type="screen4x3"/>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34" d="100"/>
          <a:sy n="134" d="100"/>
        </p:scale>
        <p:origin x="-95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372840" cy="50256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4399200" y="0"/>
            <a:ext cx="3372840" cy="502560"/>
          </a:xfrm>
          <a:prstGeom prst="rect">
            <a:avLst/>
          </a:prstGeom>
          <a:noFill/>
          <a:ln>
            <a:noFill/>
          </a:ln>
        </p:spPr>
        <p:txBody>
          <a:bodyPr vert="horz" wrap="none" lIns="90000" tIns="45000" rIns="90000" bIns="45000" anchorCtr="0" compatLnSpc="0"/>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9555480"/>
            <a:ext cx="3372840" cy="502560"/>
          </a:xfrm>
          <a:prstGeom prst="rect">
            <a:avLst/>
          </a:prstGeom>
          <a:noFill/>
          <a:ln>
            <a:noFill/>
          </a:ln>
        </p:spPr>
        <p:txBody>
          <a:bodyPr vert="horz" wrap="none" lIns="90000" tIns="45000" rIns="90000" bIns="45000" anchor="b" anchorCtr="0" compatLnSpc="0"/>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4399200" y="9555480"/>
            <a:ext cx="3372840" cy="502560"/>
          </a:xfrm>
          <a:prstGeom prst="rect">
            <a:avLst/>
          </a:prstGeom>
          <a:noFill/>
          <a:ln>
            <a:noFill/>
          </a:ln>
        </p:spPr>
        <p:txBody>
          <a:bodyPr vert="horz" wrap="none" lIns="90000" tIns="45000" rIns="90000" bIns="45000" anchor="b" anchorCtr="0" compatLnSpc="0"/>
          <a:lstStyle/>
          <a:p>
            <a:pPr marL="0" marR="0" lvl="0" indent="0" algn="r" rtl="0" hangingPunct="0">
              <a:lnSpc>
                <a:spcPct val="100000"/>
              </a:lnSpc>
              <a:spcBef>
                <a:spcPts val="0"/>
              </a:spcBef>
              <a:spcAft>
                <a:spcPts val="0"/>
              </a:spcAft>
              <a:buNone/>
              <a:tabLst/>
              <a:defRPr sz="1400"/>
            </a:pPr>
            <a:fld id="{BE6EE549-BBA6-4868-9928-7189103986EA}" type="slidenum">
              <a:t>‹#›</a:t>
            </a:fld>
            <a:endParaRPr lang="en-US" sz="14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4183410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371599" y="764280"/>
            <a:ext cx="5028480" cy="3771360"/>
          </a:xfrm>
          <a:prstGeom prst="rect">
            <a:avLst/>
          </a:prstGeom>
          <a:noFill/>
          <a:ln>
            <a:noFill/>
            <a:prstDash val="solid"/>
          </a:ln>
        </p:spPr>
      </p:sp>
      <p:sp>
        <p:nvSpPr>
          <p:cNvPr id="3" name="Notes Placeholder 2"/>
          <p:cNvSpPr txBox="1">
            <a:spLocks noGrp="1"/>
          </p:cNvSpPr>
          <p:nvPr>
            <p:ph type="body" sz="quarter" idx="3"/>
          </p:nvPr>
        </p:nvSpPr>
        <p:spPr>
          <a:xfrm>
            <a:off x="777239" y="4777560"/>
            <a:ext cx="6217560" cy="4525920"/>
          </a:xfrm>
          <a:prstGeom prst="rect">
            <a:avLst/>
          </a:prstGeom>
          <a:noFill/>
          <a:ln>
            <a:noFill/>
          </a:ln>
        </p:spPr>
        <p:txBody>
          <a:bodyPr lIns="0" tIns="0" rIns="0" bIns="0"/>
          <a:lstStyle/>
          <a:p>
            <a:endParaRPr lang="en-US"/>
          </a:p>
        </p:txBody>
      </p:sp>
      <p:sp>
        <p:nvSpPr>
          <p:cNvPr id="4" name="Header Placeholder 3"/>
          <p:cNvSpPr txBox="1">
            <a:spLocks noGrp="1"/>
          </p:cNvSpPr>
          <p:nvPr>
            <p:ph type="hdr" sz="quarter"/>
          </p:nvPr>
        </p:nvSpPr>
        <p:spPr>
          <a:xfrm>
            <a:off x="0" y="0"/>
            <a:ext cx="3372840" cy="502560"/>
          </a:xfrm>
          <a:prstGeom prst="rect">
            <a:avLst/>
          </a:prstGeom>
          <a:noFill/>
          <a:ln>
            <a:noFill/>
          </a:ln>
        </p:spPr>
        <p:txBody>
          <a:bodyPr lIns="0" tIns="0" rIns="0" bIns="0" anchorCtr="0"/>
          <a:lstStyle>
            <a:lvl1pPr lvl="0" rtl="0" hangingPunct="0">
              <a:buNone/>
              <a:tabLst/>
              <a:defRPr lang="en-US" sz="1400" kern="1200">
                <a:latin typeface="Times New Roman" pitchFamily="18"/>
                <a:ea typeface="Lucida Sans Unicode" pitchFamily="2"/>
                <a:cs typeface="Tahoma" pitchFamily="2"/>
              </a:defRPr>
            </a:lvl1pPr>
          </a:lstStyle>
          <a:p>
            <a:pPr lvl="0"/>
            <a:endParaRPr lang="en-US"/>
          </a:p>
        </p:txBody>
      </p:sp>
      <p:sp>
        <p:nvSpPr>
          <p:cNvPr id="5" name="Date Placeholder 4"/>
          <p:cNvSpPr txBox="1">
            <a:spLocks noGrp="1"/>
          </p:cNvSpPr>
          <p:nvPr>
            <p:ph type="dt" idx="1"/>
          </p:nvPr>
        </p:nvSpPr>
        <p:spPr>
          <a:xfrm>
            <a:off x="4399200" y="0"/>
            <a:ext cx="3372840" cy="502560"/>
          </a:xfrm>
          <a:prstGeom prst="rect">
            <a:avLst/>
          </a:prstGeom>
          <a:noFill/>
          <a:ln>
            <a:noFill/>
          </a:ln>
        </p:spPr>
        <p:txBody>
          <a:bodyPr lIns="0" tIns="0" rIns="0" bIns="0" anchorCtr="0"/>
          <a:lstStyle>
            <a:lvl1pPr lvl="0" algn="r" rtl="0" hangingPunct="0">
              <a:buNone/>
              <a:tabLst/>
              <a:defRPr lang="en-US" sz="1400" kern="1200">
                <a:latin typeface="Times New Roman" pitchFamily="18"/>
                <a:ea typeface="Lucida Sans Unicode" pitchFamily="2"/>
                <a:cs typeface="Tahoma" pitchFamily="2"/>
              </a:defRPr>
            </a:lvl1pPr>
          </a:lstStyle>
          <a:p>
            <a:pPr lvl="0"/>
            <a:endParaRPr lang="en-US"/>
          </a:p>
        </p:txBody>
      </p:sp>
      <p:sp>
        <p:nvSpPr>
          <p:cNvPr id="6" name="Footer Placeholder 5"/>
          <p:cNvSpPr txBox="1">
            <a:spLocks noGrp="1"/>
          </p:cNvSpPr>
          <p:nvPr>
            <p:ph type="ftr" sz="quarter" idx="4"/>
          </p:nvPr>
        </p:nvSpPr>
        <p:spPr>
          <a:xfrm>
            <a:off x="0" y="9555480"/>
            <a:ext cx="3372840" cy="502560"/>
          </a:xfrm>
          <a:prstGeom prst="rect">
            <a:avLst/>
          </a:prstGeom>
          <a:noFill/>
          <a:ln>
            <a:noFill/>
          </a:ln>
        </p:spPr>
        <p:txBody>
          <a:bodyPr lIns="0" tIns="0" rIns="0" bIns="0" anchor="b" anchorCtr="0"/>
          <a:lstStyle>
            <a:lvl1pPr lvl="0" rtl="0" hangingPunct="0">
              <a:buNone/>
              <a:tabLst/>
              <a:defRPr lang="en-US" sz="1400" kern="1200">
                <a:latin typeface="Times New Roman" pitchFamily="18"/>
                <a:ea typeface="Lucida Sans Unicode" pitchFamily="2"/>
                <a:cs typeface="Tahoma" pitchFamily="2"/>
              </a:defRPr>
            </a:lvl1pPr>
          </a:lstStyle>
          <a:p>
            <a:pPr lvl="0"/>
            <a:endParaRPr lang="en-US"/>
          </a:p>
        </p:txBody>
      </p:sp>
      <p:sp>
        <p:nvSpPr>
          <p:cNvPr id="7" name="Slide Number Placeholder 6"/>
          <p:cNvSpPr txBox="1">
            <a:spLocks noGrp="1"/>
          </p:cNvSpPr>
          <p:nvPr>
            <p:ph type="sldNum" sz="quarter" idx="5"/>
          </p:nvPr>
        </p:nvSpPr>
        <p:spPr>
          <a:xfrm>
            <a:off x="4399200" y="9555480"/>
            <a:ext cx="3372840" cy="502560"/>
          </a:xfrm>
          <a:prstGeom prst="rect">
            <a:avLst/>
          </a:prstGeom>
          <a:noFill/>
          <a:ln>
            <a:noFill/>
          </a:ln>
        </p:spPr>
        <p:txBody>
          <a:bodyPr lIns="0" tIns="0" rIns="0" bIns="0" anchor="b" anchorCtr="0"/>
          <a:lstStyle>
            <a:lvl1pPr lvl="0" algn="r" rtl="0" hangingPunct="0">
              <a:buNone/>
              <a:tabLst/>
              <a:defRPr lang="en-US" sz="1400" kern="1200">
                <a:latin typeface="Times New Roman" pitchFamily="18"/>
                <a:ea typeface="Lucida Sans Unicode" pitchFamily="2"/>
                <a:cs typeface="Tahoma" pitchFamily="2"/>
              </a:defRPr>
            </a:lvl1pPr>
          </a:lstStyle>
          <a:p>
            <a:pPr lvl="0"/>
            <a:fld id="{267F9343-9B39-49F6-B836-F84B6A33DABE}" type="slidenum">
              <a:t>‹#›</a:t>
            </a:fld>
            <a:endParaRPr lang="en-US"/>
          </a:p>
        </p:txBody>
      </p:sp>
    </p:spTree>
    <p:extLst>
      <p:ext uri="{BB962C8B-B14F-4D97-AF65-F5344CB8AC3E}">
        <p14:creationId xmlns:p14="http://schemas.microsoft.com/office/powerpoint/2010/main" val="568998407"/>
      </p:ext>
    </p:extLst>
  </p:cSld>
  <p:clrMap bg1="lt1" tx1="dk1" bg2="lt2" tx2="dk2" accent1="accent1" accent2="accent2" accent3="accent3" accent4="accent4" accent5="accent5" accent6="accent6" hlink="hlink" folHlink="folHlink"/>
  <p:notesStyle>
    <a:lvl1pPr marL="216000" marR="0" indent="-216000" rtl="0" hangingPunct="0">
      <a:tabLst/>
      <a:defRPr lang="en-US"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56000" y="5078520"/>
            <a:ext cx="6047640" cy="481104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0013" y="763588"/>
            <a:ext cx="5030787"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640">
              <a:latin typeface="Albany" pitchFamily="18"/>
              <a:cs typeface="Tahoma" pitchFamily="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D3115802-E785-48D6-A9B0-BC2F1082C484}" type="slidenum">
              <a:t>‹#›</a:t>
            </a:fld>
            <a:endParaRPr lang="en-US"/>
          </a:p>
        </p:txBody>
      </p:sp>
    </p:spTree>
    <p:extLst>
      <p:ext uri="{BB962C8B-B14F-4D97-AF65-F5344CB8AC3E}">
        <p14:creationId xmlns:p14="http://schemas.microsoft.com/office/powerpoint/2010/main" val="7375027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BE3E85CA-71A9-4336-BF08-327276D57A67}" type="slidenum">
              <a:t>‹#›</a:t>
            </a:fld>
            <a:endParaRPr lang="en-US"/>
          </a:p>
        </p:txBody>
      </p:sp>
    </p:spTree>
    <p:extLst>
      <p:ext uri="{BB962C8B-B14F-4D97-AF65-F5344CB8AC3E}">
        <p14:creationId xmlns:p14="http://schemas.microsoft.com/office/powerpoint/2010/main" val="28694260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11300"/>
            <a:ext cx="2057400" cy="461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11300"/>
            <a:ext cx="6019800" cy="461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A9547C2-DE13-49E8-BEB1-5DAFF00EADDE}" type="slidenum">
              <a:t>‹#›</a:t>
            </a:fld>
            <a:endParaRPr lang="en-US"/>
          </a:p>
        </p:txBody>
      </p:sp>
    </p:spTree>
    <p:extLst>
      <p:ext uri="{BB962C8B-B14F-4D97-AF65-F5344CB8AC3E}">
        <p14:creationId xmlns:p14="http://schemas.microsoft.com/office/powerpoint/2010/main" val="22666690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45B1F2C-4936-4480-B8D9-A0EA4F3F6264}" type="slidenum">
              <a:t>‹#›</a:t>
            </a:fld>
            <a:endParaRPr lang="en-US"/>
          </a:p>
        </p:txBody>
      </p:sp>
    </p:spTree>
    <p:extLst>
      <p:ext uri="{BB962C8B-B14F-4D97-AF65-F5344CB8AC3E}">
        <p14:creationId xmlns:p14="http://schemas.microsoft.com/office/powerpoint/2010/main" val="28608802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3378ADDD-2F4B-436B-8E50-70DA1D944B3E}" type="slidenum">
              <a:t>‹#›</a:t>
            </a:fld>
            <a:endParaRPr lang="en-US"/>
          </a:p>
        </p:txBody>
      </p:sp>
    </p:spTree>
    <p:extLst>
      <p:ext uri="{BB962C8B-B14F-4D97-AF65-F5344CB8AC3E}">
        <p14:creationId xmlns:p14="http://schemas.microsoft.com/office/powerpoint/2010/main" val="19681796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76DB1E1-6166-42C9-8CC7-9B5BBEB0A53E}" type="slidenum">
              <a:t>‹#›</a:t>
            </a:fld>
            <a:endParaRPr lang="en-US"/>
          </a:p>
        </p:txBody>
      </p:sp>
    </p:spTree>
    <p:extLst>
      <p:ext uri="{BB962C8B-B14F-4D97-AF65-F5344CB8AC3E}">
        <p14:creationId xmlns:p14="http://schemas.microsoft.com/office/powerpoint/2010/main" val="4382447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7AA2B03A-E557-4DE4-B0DD-7BF7468609A0}" type="slidenum">
              <a:t>‹#›</a:t>
            </a:fld>
            <a:endParaRPr lang="en-US"/>
          </a:p>
        </p:txBody>
      </p:sp>
    </p:spTree>
    <p:extLst>
      <p:ext uri="{BB962C8B-B14F-4D97-AF65-F5344CB8AC3E}">
        <p14:creationId xmlns:p14="http://schemas.microsoft.com/office/powerpoint/2010/main" val="6162826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D82C01C0-D3EA-40E4-9FB9-A5D35E6CC1C0}" type="slidenum">
              <a:t>‹#›</a:t>
            </a:fld>
            <a:endParaRPr lang="en-US"/>
          </a:p>
        </p:txBody>
      </p:sp>
    </p:spTree>
    <p:extLst>
      <p:ext uri="{BB962C8B-B14F-4D97-AF65-F5344CB8AC3E}">
        <p14:creationId xmlns:p14="http://schemas.microsoft.com/office/powerpoint/2010/main" val="41806870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4D2630F2-98EC-4387-9811-41E99BB85332}" type="slidenum">
              <a:t>‹#›</a:t>
            </a:fld>
            <a:endParaRPr lang="en-US"/>
          </a:p>
        </p:txBody>
      </p:sp>
    </p:spTree>
    <p:extLst>
      <p:ext uri="{BB962C8B-B14F-4D97-AF65-F5344CB8AC3E}">
        <p14:creationId xmlns:p14="http://schemas.microsoft.com/office/powerpoint/2010/main" val="7616749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60797279-6BEB-41D1-AC61-52E6AB00635B}" type="slidenum">
              <a:t>‹#›</a:t>
            </a:fld>
            <a:endParaRPr lang="en-US"/>
          </a:p>
        </p:txBody>
      </p:sp>
    </p:spTree>
    <p:extLst>
      <p:ext uri="{BB962C8B-B14F-4D97-AF65-F5344CB8AC3E}">
        <p14:creationId xmlns:p14="http://schemas.microsoft.com/office/powerpoint/2010/main" val="32373643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3AB78200-2AD0-4154-A337-5884DE52E0C1}" type="slidenum">
              <a:t>‹#›</a:t>
            </a:fld>
            <a:endParaRPr lang="en-US"/>
          </a:p>
        </p:txBody>
      </p:sp>
    </p:spTree>
    <p:extLst>
      <p:ext uri="{BB962C8B-B14F-4D97-AF65-F5344CB8AC3E}">
        <p14:creationId xmlns:p14="http://schemas.microsoft.com/office/powerpoint/2010/main" val="32671655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A329DB8E-0C67-48B4-9061-697AB1B52C3F}" type="slidenum">
              <a:t>‹#›</a:t>
            </a:fld>
            <a:endParaRPr lang="en-US"/>
          </a:p>
        </p:txBody>
      </p:sp>
    </p:spTree>
    <p:extLst>
      <p:ext uri="{BB962C8B-B14F-4D97-AF65-F5344CB8AC3E}">
        <p14:creationId xmlns:p14="http://schemas.microsoft.com/office/powerpoint/2010/main" val="19376893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4EAC8BDD-D8AF-481D-94DC-970ABD830331}" type="slidenum">
              <a:t>‹#›</a:t>
            </a:fld>
            <a:endParaRPr lang="en-US"/>
          </a:p>
        </p:txBody>
      </p:sp>
    </p:spTree>
    <p:extLst>
      <p:ext uri="{BB962C8B-B14F-4D97-AF65-F5344CB8AC3E}">
        <p14:creationId xmlns:p14="http://schemas.microsoft.com/office/powerpoint/2010/main" val="1324670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7FF5CBE-1FBF-491D-B990-149629E65AB0}" type="slidenum">
              <a:t>‹#›</a:t>
            </a:fld>
            <a:endParaRPr lang="en-US"/>
          </a:p>
        </p:txBody>
      </p:sp>
    </p:spTree>
    <p:extLst>
      <p:ext uri="{BB962C8B-B14F-4D97-AF65-F5344CB8AC3E}">
        <p14:creationId xmlns:p14="http://schemas.microsoft.com/office/powerpoint/2010/main" val="23335690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22E95436-FB36-4316-B0E3-68DDEB4A110F}" type="slidenum">
              <a:t>‹#›</a:t>
            </a:fld>
            <a:endParaRPr lang="en-US"/>
          </a:p>
        </p:txBody>
      </p:sp>
    </p:spTree>
    <p:extLst>
      <p:ext uri="{BB962C8B-B14F-4D97-AF65-F5344CB8AC3E}">
        <p14:creationId xmlns:p14="http://schemas.microsoft.com/office/powerpoint/2010/main" val="9653852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D7A5547C-D3A6-4420-A0B6-AE3BB3740902}" type="slidenum">
              <a:t>‹#›</a:t>
            </a:fld>
            <a:endParaRPr lang="en-US"/>
          </a:p>
        </p:txBody>
      </p:sp>
    </p:spTree>
    <p:extLst>
      <p:ext uri="{BB962C8B-B14F-4D97-AF65-F5344CB8AC3E}">
        <p14:creationId xmlns:p14="http://schemas.microsoft.com/office/powerpoint/2010/main" val="36600510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CA53E79-76D9-4A11-9791-D90C750DA74F}" type="slidenum">
              <a:t>‹#›</a:t>
            </a:fld>
            <a:endParaRPr lang="en-US"/>
          </a:p>
        </p:txBody>
      </p:sp>
    </p:spTree>
    <p:extLst>
      <p:ext uri="{BB962C8B-B14F-4D97-AF65-F5344CB8AC3E}">
        <p14:creationId xmlns:p14="http://schemas.microsoft.com/office/powerpoint/2010/main" val="24059875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17C40CCF-0AE2-4F03-9CA0-DE53C47EB50C}" type="slidenum">
              <a:t>‹#›</a:t>
            </a:fld>
            <a:endParaRPr lang="en-US"/>
          </a:p>
        </p:txBody>
      </p:sp>
    </p:spTree>
    <p:extLst>
      <p:ext uri="{BB962C8B-B14F-4D97-AF65-F5344CB8AC3E}">
        <p14:creationId xmlns:p14="http://schemas.microsoft.com/office/powerpoint/2010/main" val="25187400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DF2235A8-345F-43A3-A32F-87FDF7BDBE9F}" type="slidenum">
              <a:t>‹#›</a:t>
            </a:fld>
            <a:endParaRPr lang="en-US"/>
          </a:p>
        </p:txBody>
      </p:sp>
    </p:spTree>
    <p:extLst>
      <p:ext uri="{BB962C8B-B14F-4D97-AF65-F5344CB8AC3E}">
        <p14:creationId xmlns:p14="http://schemas.microsoft.com/office/powerpoint/2010/main" val="39708371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18394114-1A84-4526-BA29-FEE39439D805}" type="slidenum">
              <a:t>‹#›</a:t>
            </a:fld>
            <a:endParaRPr lang="en-US"/>
          </a:p>
        </p:txBody>
      </p:sp>
    </p:spTree>
    <p:extLst>
      <p:ext uri="{BB962C8B-B14F-4D97-AF65-F5344CB8AC3E}">
        <p14:creationId xmlns:p14="http://schemas.microsoft.com/office/powerpoint/2010/main" val="40726129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DAA0B5DD-9BFB-4F3B-8D08-C261CCE2D881}" type="slidenum">
              <a:t>‹#›</a:t>
            </a:fld>
            <a:endParaRPr lang="en-US"/>
          </a:p>
        </p:txBody>
      </p:sp>
    </p:spTree>
    <p:extLst>
      <p:ext uri="{BB962C8B-B14F-4D97-AF65-F5344CB8AC3E}">
        <p14:creationId xmlns:p14="http://schemas.microsoft.com/office/powerpoint/2010/main" val="31594557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4489FF0A-9CF2-49E5-8EB1-954440F5CD3A}" type="slidenum">
              <a:t>‹#›</a:t>
            </a:fld>
            <a:endParaRPr lang="en-US"/>
          </a:p>
        </p:txBody>
      </p:sp>
    </p:spTree>
    <p:extLst>
      <p:ext uri="{BB962C8B-B14F-4D97-AF65-F5344CB8AC3E}">
        <p14:creationId xmlns:p14="http://schemas.microsoft.com/office/powerpoint/2010/main" val="11911161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74ACE593-51B4-4CD6-A2CE-DE0DD7660D1D}" type="slidenum">
              <a:t>‹#›</a:t>
            </a:fld>
            <a:endParaRPr lang="en-US"/>
          </a:p>
        </p:txBody>
      </p:sp>
    </p:spTree>
    <p:extLst>
      <p:ext uri="{BB962C8B-B14F-4D97-AF65-F5344CB8AC3E}">
        <p14:creationId xmlns:p14="http://schemas.microsoft.com/office/powerpoint/2010/main" val="2795947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C2A8F843-7128-4841-B951-C8CED5891EBF}" type="slidenum">
              <a:t>‹#›</a:t>
            </a:fld>
            <a:endParaRPr lang="en-US"/>
          </a:p>
        </p:txBody>
      </p:sp>
    </p:spTree>
    <p:extLst>
      <p:ext uri="{BB962C8B-B14F-4D97-AF65-F5344CB8AC3E}">
        <p14:creationId xmlns:p14="http://schemas.microsoft.com/office/powerpoint/2010/main" val="11857438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D3D13170-5C22-4B67-A9A4-03501C893935}" type="slidenum">
              <a:t>‹#›</a:t>
            </a:fld>
            <a:endParaRPr lang="en-US"/>
          </a:p>
        </p:txBody>
      </p:sp>
    </p:spTree>
    <p:extLst>
      <p:ext uri="{BB962C8B-B14F-4D97-AF65-F5344CB8AC3E}">
        <p14:creationId xmlns:p14="http://schemas.microsoft.com/office/powerpoint/2010/main" val="12230002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0B77F986-12B1-48D7-845E-62D28E3B0F09}" type="slidenum">
              <a:t>‹#›</a:t>
            </a:fld>
            <a:endParaRPr lang="en-US"/>
          </a:p>
        </p:txBody>
      </p:sp>
    </p:spTree>
    <p:extLst>
      <p:ext uri="{BB962C8B-B14F-4D97-AF65-F5344CB8AC3E}">
        <p14:creationId xmlns:p14="http://schemas.microsoft.com/office/powerpoint/2010/main" val="6760880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050"/>
            <a:ext cx="2057400" cy="5857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050"/>
            <a:ext cx="6019800" cy="5857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2DE6941F-F57D-4920-A3C9-B788656B7258}" type="slidenum">
              <a:t>‹#›</a:t>
            </a:fld>
            <a:endParaRPr lang="en-US"/>
          </a:p>
        </p:txBody>
      </p:sp>
    </p:spTree>
    <p:extLst>
      <p:ext uri="{BB962C8B-B14F-4D97-AF65-F5344CB8AC3E}">
        <p14:creationId xmlns:p14="http://schemas.microsoft.com/office/powerpoint/2010/main" val="1500530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DF199D2B-4996-475D-A0A4-AEFC83471442}" type="slidenum">
              <a:t>‹#›</a:t>
            </a:fld>
            <a:endParaRPr lang="en-US"/>
          </a:p>
        </p:txBody>
      </p:sp>
    </p:spTree>
    <p:extLst>
      <p:ext uri="{BB962C8B-B14F-4D97-AF65-F5344CB8AC3E}">
        <p14:creationId xmlns:p14="http://schemas.microsoft.com/office/powerpoint/2010/main" val="13444514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112676F7-75A4-4761-8EEB-88410DABBB5E}" type="slidenum">
              <a:t>‹#›</a:t>
            </a:fld>
            <a:endParaRPr lang="en-US"/>
          </a:p>
        </p:txBody>
      </p:sp>
    </p:spTree>
    <p:extLst>
      <p:ext uri="{BB962C8B-B14F-4D97-AF65-F5344CB8AC3E}">
        <p14:creationId xmlns:p14="http://schemas.microsoft.com/office/powerpoint/2010/main" val="24315990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290C8338-3DC6-42FC-A916-F3234C0D1A9D}" type="slidenum">
              <a:t>‹#›</a:t>
            </a:fld>
            <a:endParaRPr lang="en-US"/>
          </a:p>
        </p:txBody>
      </p:sp>
    </p:spTree>
    <p:extLst>
      <p:ext uri="{BB962C8B-B14F-4D97-AF65-F5344CB8AC3E}">
        <p14:creationId xmlns:p14="http://schemas.microsoft.com/office/powerpoint/2010/main" val="241086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7375" y="1735138"/>
            <a:ext cx="3859213"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8988" y="1735138"/>
            <a:ext cx="3859212"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BCCB77C2-056F-4F11-AE53-12B402029E6F}" type="slidenum">
              <a:t>‹#›</a:t>
            </a:fld>
            <a:endParaRPr lang="en-US"/>
          </a:p>
        </p:txBody>
      </p:sp>
    </p:spTree>
    <p:extLst>
      <p:ext uri="{BB962C8B-B14F-4D97-AF65-F5344CB8AC3E}">
        <p14:creationId xmlns:p14="http://schemas.microsoft.com/office/powerpoint/2010/main" val="32595074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54593CAB-13A4-476C-958A-4826CD10F4B0}" type="slidenum">
              <a:t>‹#›</a:t>
            </a:fld>
            <a:endParaRPr lang="en-US"/>
          </a:p>
        </p:txBody>
      </p:sp>
    </p:spTree>
    <p:extLst>
      <p:ext uri="{BB962C8B-B14F-4D97-AF65-F5344CB8AC3E}">
        <p14:creationId xmlns:p14="http://schemas.microsoft.com/office/powerpoint/2010/main" val="28265727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63B0682F-278F-4E47-8566-50B192D278EF}" type="slidenum">
              <a:t>‹#›</a:t>
            </a:fld>
            <a:endParaRPr lang="en-US"/>
          </a:p>
        </p:txBody>
      </p:sp>
    </p:spTree>
    <p:extLst>
      <p:ext uri="{BB962C8B-B14F-4D97-AF65-F5344CB8AC3E}">
        <p14:creationId xmlns:p14="http://schemas.microsoft.com/office/powerpoint/2010/main" val="15651466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10B5AD9E-8049-4AAD-9D58-290A309CD1E7}" type="slidenum">
              <a:t>‹#›</a:t>
            </a:fld>
            <a:endParaRPr lang="en-US"/>
          </a:p>
        </p:txBody>
      </p:sp>
    </p:spTree>
    <p:extLst>
      <p:ext uri="{BB962C8B-B14F-4D97-AF65-F5344CB8AC3E}">
        <p14:creationId xmlns:p14="http://schemas.microsoft.com/office/powerpoint/2010/main" val="6510495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046621B9-7E53-4C79-9EDC-21A0312263FB}" type="slidenum">
              <a:t>‹#›</a:t>
            </a:fld>
            <a:endParaRPr lang="en-US"/>
          </a:p>
        </p:txBody>
      </p:sp>
    </p:spTree>
    <p:extLst>
      <p:ext uri="{BB962C8B-B14F-4D97-AF65-F5344CB8AC3E}">
        <p14:creationId xmlns:p14="http://schemas.microsoft.com/office/powerpoint/2010/main" val="37099523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BC575721-C542-440A-9048-039FAB4D7F2B}" type="slidenum">
              <a:t>‹#›</a:t>
            </a:fld>
            <a:endParaRPr lang="en-US"/>
          </a:p>
        </p:txBody>
      </p:sp>
    </p:spTree>
    <p:extLst>
      <p:ext uri="{BB962C8B-B14F-4D97-AF65-F5344CB8AC3E}">
        <p14:creationId xmlns:p14="http://schemas.microsoft.com/office/powerpoint/2010/main" val="38750260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FADA3FD4-61FB-4045-A59F-C85C18845219}" type="slidenum">
              <a:t>‹#›</a:t>
            </a:fld>
            <a:endParaRPr lang="en-US"/>
          </a:p>
        </p:txBody>
      </p:sp>
    </p:spTree>
    <p:extLst>
      <p:ext uri="{BB962C8B-B14F-4D97-AF65-F5344CB8AC3E}">
        <p14:creationId xmlns:p14="http://schemas.microsoft.com/office/powerpoint/2010/main" val="41428570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726CFCE0-C809-4B12-BE4C-29DD61BD334C}" type="slidenum">
              <a:t>‹#›</a:t>
            </a:fld>
            <a:endParaRPr lang="en-US"/>
          </a:p>
        </p:txBody>
      </p:sp>
    </p:spTree>
    <p:extLst>
      <p:ext uri="{BB962C8B-B14F-4D97-AF65-F5344CB8AC3E}">
        <p14:creationId xmlns:p14="http://schemas.microsoft.com/office/powerpoint/2010/main" val="18172142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36563"/>
            <a:ext cx="2057400" cy="5245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36563"/>
            <a:ext cx="6019800" cy="5245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83D8D69-B41B-4F77-8046-7795161465AC}" type="slidenum">
              <a:t>‹#›</a:t>
            </a:fld>
            <a:endParaRPr lang="en-US"/>
          </a:p>
        </p:txBody>
      </p:sp>
    </p:spTree>
    <p:extLst>
      <p:ext uri="{BB962C8B-B14F-4D97-AF65-F5344CB8AC3E}">
        <p14:creationId xmlns:p14="http://schemas.microsoft.com/office/powerpoint/2010/main" val="19221749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350BB178-B934-43BC-834F-313B1644D649}" type="slidenum">
              <a:t>‹#›</a:t>
            </a:fld>
            <a:endParaRPr lang="en-US"/>
          </a:p>
        </p:txBody>
      </p:sp>
    </p:spTree>
    <p:extLst>
      <p:ext uri="{BB962C8B-B14F-4D97-AF65-F5344CB8AC3E}">
        <p14:creationId xmlns:p14="http://schemas.microsoft.com/office/powerpoint/2010/main" val="24924119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8514996C-CBBB-4927-B769-F43590581638}" type="slidenum">
              <a:t>‹#›</a:t>
            </a:fld>
            <a:endParaRPr lang="en-US"/>
          </a:p>
        </p:txBody>
      </p:sp>
    </p:spTree>
    <p:extLst>
      <p:ext uri="{BB962C8B-B14F-4D97-AF65-F5344CB8AC3E}">
        <p14:creationId xmlns:p14="http://schemas.microsoft.com/office/powerpoint/2010/main" val="31105164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1937CE9A-465B-46C4-824C-D465D1E2A084}" type="slidenum">
              <a:t>‹#›</a:t>
            </a:fld>
            <a:endParaRPr lang="en-US"/>
          </a:p>
        </p:txBody>
      </p:sp>
    </p:spTree>
    <p:extLst>
      <p:ext uri="{BB962C8B-B14F-4D97-AF65-F5344CB8AC3E}">
        <p14:creationId xmlns:p14="http://schemas.microsoft.com/office/powerpoint/2010/main" val="41153573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0B81D435-64EA-4DD6-8989-A3DD6574BACF}" type="slidenum">
              <a:t>‹#›</a:t>
            </a:fld>
            <a:endParaRPr lang="en-US"/>
          </a:p>
        </p:txBody>
      </p:sp>
    </p:spTree>
    <p:extLst>
      <p:ext uri="{BB962C8B-B14F-4D97-AF65-F5344CB8AC3E}">
        <p14:creationId xmlns:p14="http://schemas.microsoft.com/office/powerpoint/2010/main" val="34399118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EEA87879-01B6-495C-A0E0-A246943FE384}" type="slidenum">
              <a:t>‹#›</a:t>
            </a:fld>
            <a:endParaRPr lang="en-US"/>
          </a:p>
        </p:txBody>
      </p:sp>
    </p:spTree>
    <p:extLst>
      <p:ext uri="{BB962C8B-B14F-4D97-AF65-F5344CB8AC3E}">
        <p14:creationId xmlns:p14="http://schemas.microsoft.com/office/powerpoint/2010/main" val="16763861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2"/>
          <p:cNvSpPr/>
          <p:nvPr/>
        </p:nvSpPr>
        <p:spPr>
          <a:xfrm rot="3172800">
            <a:off x="6116122" y="911466"/>
            <a:ext cx="1161720" cy="2084040"/>
          </a:xfrm>
          <a:custGeom>
            <a:avLst/>
            <a:gdLst>
              <a:gd name="f0" fmla="val 0"/>
              <a:gd name="f1" fmla="val 2903"/>
              <a:gd name="f2" fmla="val 3686"/>
              <a:gd name="f3" fmla="val 433"/>
              <a:gd name="f4" fmla="val 2565"/>
              <a:gd name="f5" fmla="val 80"/>
              <a:gd name="f6" fmla="val 2241"/>
              <a:gd name="f7" fmla="val 110"/>
              <a:gd name="f8" fmla="val 2811"/>
              <a:gd name="f9" fmla="val 3228"/>
              <a:gd name="f10" fmla="val 3631"/>
              <a:gd name="f11" fmla="val 72"/>
              <a:gd name="f12" fmla="val 441"/>
              <a:gd name="f13" fmla="val 3355"/>
              <a:gd name="f14" fmla="val 740"/>
            </a:gdLst>
            <a:ahLst/>
            <a:cxnLst>
              <a:cxn ang="3cd4">
                <a:pos x="hc" y="t"/>
              </a:cxn>
              <a:cxn ang="0">
                <a:pos x="r" y="vc"/>
              </a:cxn>
              <a:cxn ang="cd4">
                <a:pos x="hc" y="b"/>
              </a:cxn>
              <a:cxn ang="cd2">
                <a:pos x="l" y="vc"/>
              </a:cxn>
            </a:cxnLst>
            <a:rect l="l" t="t" r="r" b="b"/>
            <a:pathLst>
              <a:path w="2903" h="3686">
                <a:moveTo>
                  <a:pt x="f1" y="f3"/>
                </a:moveTo>
                <a:lnTo>
                  <a:pt x="f4" y="f5"/>
                </a:lnTo>
                <a:lnTo>
                  <a:pt x="f6" y="f0"/>
                </a:lnTo>
                <a:lnTo>
                  <a:pt x="f7" y="f8"/>
                </a:lnTo>
                <a:lnTo>
                  <a:pt x="f7" y="f9"/>
                </a:lnTo>
                <a:lnTo>
                  <a:pt x="f0" y="f10"/>
                </a:lnTo>
                <a:lnTo>
                  <a:pt x="f11" y="f2"/>
                </a:lnTo>
                <a:lnTo>
                  <a:pt x="f12" y="f13"/>
                </a:lnTo>
                <a:lnTo>
                  <a:pt x="f14" y="f9"/>
                </a:lnTo>
                <a:lnTo>
                  <a:pt x="f1" y="f3"/>
                </a:lnTo>
                <a:lnTo>
                  <a:pt x="f1" y="f3"/>
                </a:lnTo>
                <a:close/>
              </a:path>
            </a:pathLst>
          </a:custGeom>
          <a:solidFill>
            <a:srgbClr val="FFFFFF"/>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3" name="Freeform 8"/>
          <p:cNvSpPr/>
          <p:nvPr/>
        </p:nvSpPr>
        <p:spPr>
          <a:xfrm rot="3172800">
            <a:off x="6193257" y="953461"/>
            <a:ext cx="1164960" cy="2096639"/>
          </a:xfrm>
          <a:custGeom>
            <a:avLst/>
            <a:gdLst>
              <a:gd name="f0" fmla="val 0"/>
              <a:gd name="f1" fmla="val 2911"/>
              <a:gd name="f2" fmla="val 3703"/>
              <a:gd name="f3" fmla="val 2293"/>
              <a:gd name="f4" fmla="val 130"/>
              <a:gd name="f5" fmla="val 2835"/>
              <a:gd name="f6" fmla="val 131"/>
              <a:gd name="f7" fmla="val 3201"/>
              <a:gd name="f8" fmla="val 3633"/>
              <a:gd name="f9" fmla="val 50"/>
              <a:gd name="f10" fmla="val 422"/>
              <a:gd name="f11" fmla="val 3352"/>
              <a:gd name="f12" fmla="val 763"/>
              <a:gd name="f13" fmla="val 3220"/>
              <a:gd name="f14" fmla="val 428"/>
              <a:gd name="f15" fmla="val 2589"/>
              <a:gd name="f16" fmla="val 96"/>
            </a:gdLst>
            <a:ahLst/>
            <a:cxnLst>
              <a:cxn ang="3cd4">
                <a:pos x="hc" y="t"/>
              </a:cxn>
              <a:cxn ang="0">
                <a:pos x="r" y="vc"/>
              </a:cxn>
              <a:cxn ang="cd4">
                <a:pos x="hc" y="b"/>
              </a:cxn>
              <a:cxn ang="cd2">
                <a:pos x="l" y="vc"/>
              </a:cxn>
            </a:cxnLst>
            <a:rect l="l" t="t" r="r" b="b"/>
            <a:pathLst>
              <a:path w="2911" h="3703">
                <a:moveTo>
                  <a:pt x="f3" y="f0"/>
                </a:moveTo>
                <a:lnTo>
                  <a:pt x="f4" y="f5"/>
                </a:lnTo>
                <a:lnTo>
                  <a:pt x="f6" y="f7"/>
                </a:lnTo>
                <a:lnTo>
                  <a:pt x="f0" y="f8"/>
                </a:lnTo>
                <a:lnTo>
                  <a:pt x="f9" y="f2"/>
                </a:lnTo>
                <a:lnTo>
                  <a:pt x="f10" y="f11"/>
                </a:lnTo>
                <a:lnTo>
                  <a:pt x="f12" y="f13"/>
                </a:lnTo>
                <a:lnTo>
                  <a:pt x="f1" y="f14"/>
                </a:lnTo>
                <a:lnTo>
                  <a:pt x="f15" y="f16"/>
                </a:lnTo>
                <a:lnTo>
                  <a:pt x="f3" y="f0"/>
                </a:lnTo>
                <a:lnTo>
                  <a:pt x="f3" y="f0"/>
                </a:lnTo>
                <a:close/>
              </a:path>
            </a:pathLst>
          </a:custGeom>
          <a:solidFill>
            <a:srgbClr val="703DFF"/>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4" name="Freeform 9"/>
          <p:cNvSpPr/>
          <p:nvPr/>
        </p:nvSpPr>
        <p:spPr>
          <a:xfrm rot="3172800">
            <a:off x="6577955" y="1009824"/>
            <a:ext cx="1025280" cy="1571399"/>
          </a:xfrm>
          <a:custGeom>
            <a:avLst/>
            <a:gdLst>
              <a:gd name="f0" fmla="val 0"/>
              <a:gd name="f1" fmla="val 2561"/>
              <a:gd name="f2" fmla="val 2777"/>
              <a:gd name="f3" fmla="val 2485"/>
              <a:gd name="f4" fmla="val 432"/>
              <a:gd name="f5" fmla="val 2553"/>
              <a:gd name="f6" fmla="val 736"/>
              <a:gd name="f7" fmla="val 399"/>
              <a:gd name="f8" fmla="val 2118"/>
              <a:gd name="f9" fmla="val 82"/>
              <a:gd name="f10" fmla="val 1898"/>
            </a:gdLst>
            <a:ahLst/>
            <a:cxnLst>
              <a:cxn ang="3cd4">
                <a:pos x="hc" y="t"/>
              </a:cxn>
              <a:cxn ang="0">
                <a:pos x="r" y="vc"/>
              </a:cxn>
              <a:cxn ang="cd4">
                <a:pos x="hc" y="b"/>
              </a:cxn>
              <a:cxn ang="cd2">
                <a:pos x="l" y="vc"/>
              </a:cxn>
            </a:cxnLst>
            <a:rect l="l" t="t" r="r" b="b"/>
            <a:pathLst>
              <a:path w="2561" h="2777">
                <a:moveTo>
                  <a:pt x="f0" y="f3"/>
                </a:moveTo>
                <a:lnTo>
                  <a:pt x="f4" y="f5"/>
                </a:lnTo>
                <a:lnTo>
                  <a:pt x="f6" y="f2"/>
                </a:lnTo>
                <a:lnTo>
                  <a:pt x="f1" y="f7"/>
                </a:lnTo>
                <a:lnTo>
                  <a:pt x="f8" y="f9"/>
                </a:lnTo>
                <a:lnTo>
                  <a:pt x="f10" y="f0"/>
                </a:lnTo>
                <a:lnTo>
                  <a:pt x="f0" y="f3"/>
                </a:lnTo>
                <a:lnTo>
                  <a:pt x="f0" y="f3"/>
                </a:lnTo>
                <a:close/>
              </a:path>
            </a:pathLst>
          </a:custGeom>
          <a:solidFill>
            <a:srgbClr val="FFB8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grpSp>
        <p:nvGrpSpPr>
          <p:cNvPr id="5" name="Group 10"/>
          <p:cNvGrpSpPr/>
          <p:nvPr/>
        </p:nvGrpSpPr>
        <p:grpSpPr>
          <a:xfrm>
            <a:off x="7920" y="5540400"/>
            <a:ext cx="1784158" cy="1245960"/>
            <a:chOff x="7920" y="5540400"/>
            <a:chExt cx="1784158" cy="1245960"/>
          </a:xfrm>
        </p:grpSpPr>
        <p:sp>
          <p:nvSpPr>
            <p:cNvPr id="6" name="Freeform 11"/>
            <p:cNvSpPr/>
            <p:nvPr/>
          </p:nvSpPr>
          <p:spPr>
            <a:xfrm>
              <a:off x="38160" y="5564160"/>
              <a:ext cx="1728360" cy="1029959"/>
            </a:xfrm>
            <a:custGeom>
              <a:avLst/>
              <a:gdLst>
                <a:gd name="f0" fmla="val 0"/>
                <a:gd name="f1" fmla="val 2177"/>
                <a:gd name="f2" fmla="val 1298"/>
                <a:gd name="f3" fmla="val 1587"/>
                <a:gd name="f4" fmla="val 1260"/>
                <a:gd name="f5" fmla="val 1420"/>
                <a:gd name="f6" fmla="val 1106"/>
                <a:gd name="f7" fmla="val 1331"/>
                <a:gd name="f8" fmla="val 477"/>
                <a:gd name="f9" fmla="val 2139"/>
                <a:gd name="f10" fmla="val 330"/>
                <a:gd name="f11" fmla="val 203"/>
                <a:gd name="f12" fmla="val 2099"/>
                <a:gd name="f13" fmla="val 100"/>
                <a:gd name="f14" fmla="val 1276"/>
                <a:gd name="f15" fmla="val 211"/>
                <a:gd name="f16" fmla="val 1219"/>
                <a:gd name="f17" fmla="val 32"/>
                <a:gd name="f18" fmla="val 1085"/>
                <a:gd name="f19" fmla="val 958"/>
                <a:gd name="f20" fmla="val 28"/>
                <a:gd name="f21" fmla="val 888"/>
                <a:gd name="f22" fmla="val 106"/>
                <a:gd name="f23" fmla="val 937"/>
                <a:gd name="f24" fmla="val 285"/>
                <a:gd name="f25" fmla="val 660"/>
                <a:gd name="f26" fmla="val 441"/>
                <a:gd name="f27" fmla="val 983"/>
                <a:gd name="f28" fmla="val 473"/>
                <a:gd name="f29" fmla="val 1112"/>
                <a:gd name="f30" fmla="val 889"/>
                <a:gd name="f31" fmla="val 141"/>
                <a:gd name="f32" fmla="val 469"/>
                <a:gd name="f33" fmla="val 46"/>
                <a:gd name="f34" fmla="val 509"/>
                <a:gd name="f35" fmla="val 636"/>
                <a:gd name="f36" fmla="val 55"/>
                <a:gd name="f37" fmla="val 779"/>
                <a:gd name="f38" fmla="val 1139"/>
                <a:gd name="f39" fmla="val 1288"/>
                <a:gd name="f40" fmla="val 1378"/>
                <a:gd name="f41" fmla="val 1256"/>
                <a:gd name="f42" fmla="val 1570"/>
              </a:gdLst>
              <a:ahLst/>
              <a:cxnLst>
                <a:cxn ang="3cd4">
                  <a:pos x="hc" y="t"/>
                </a:cxn>
                <a:cxn ang="0">
                  <a:pos x="r" y="vc"/>
                </a:cxn>
                <a:cxn ang="cd4">
                  <a:pos x="hc" y="b"/>
                </a:cxn>
                <a:cxn ang="cd2">
                  <a:pos x="l" y="vc"/>
                </a:cxn>
              </a:cxnLst>
              <a:rect l="l" t="t" r="r" b="b"/>
              <a:pathLst>
                <a:path w="2177" h="1298">
                  <a:moveTo>
                    <a:pt x="f3" y="f4"/>
                  </a:moveTo>
                  <a:lnTo>
                    <a:pt x="f5" y="f6"/>
                  </a:lnTo>
                  <a:lnTo>
                    <a:pt x="f7" y="f8"/>
                  </a:lnTo>
                  <a:lnTo>
                    <a:pt x="f9" y="f10"/>
                  </a:lnTo>
                  <a:lnTo>
                    <a:pt x="f1" y="f11"/>
                  </a:lnTo>
                  <a:lnTo>
                    <a:pt x="f12" y="f13"/>
                  </a:lnTo>
                  <a:lnTo>
                    <a:pt x="f14" y="f15"/>
                  </a:lnTo>
                  <a:lnTo>
                    <a:pt x="f16" y="f17"/>
                  </a:lnTo>
                  <a:lnTo>
                    <a:pt x="f18" y="f0"/>
                  </a:lnTo>
                  <a:lnTo>
                    <a:pt x="f19" y="f20"/>
                  </a:lnTo>
                  <a:lnTo>
                    <a:pt x="f21" y="f22"/>
                  </a:lnTo>
                  <a:lnTo>
                    <a:pt x="f23" y="f24"/>
                  </a:lnTo>
                  <a:lnTo>
                    <a:pt x="f25" y="f26"/>
                  </a:lnTo>
                  <a:lnTo>
                    <a:pt x="f27" y="f28"/>
                  </a:lnTo>
                  <a:lnTo>
                    <a:pt x="f29" y="f30"/>
                  </a:lnTo>
                  <a:lnTo>
                    <a:pt x="f31" y="f32"/>
                  </a:lnTo>
                  <a:lnTo>
                    <a:pt x="f33" y="f34"/>
                  </a:lnTo>
                  <a:lnTo>
                    <a:pt x="f0" y="f35"/>
                  </a:lnTo>
                  <a:lnTo>
                    <a:pt x="f36" y="f37"/>
                  </a:lnTo>
                  <a:lnTo>
                    <a:pt x="f38" y="f39"/>
                  </a:lnTo>
                  <a:lnTo>
                    <a:pt x="f40" y="f41"/>
                  </a:lnTo>
                  <a:lnTo>
                    <a:pt x="f42" y="f2"/>
                  </a:lnTo>
                  <a:lnTo>
                    <a:pt x="f3" y="f4"/>
                  </a:lnTo>
                  <a:lnTo>
                    <a:pt x="f3" y="f4"/>
                  </a:lnTo>
                  <a:close/>
                </a:path>
              </a:pathLst>
            </a:custGeom>
            <a:solidFill>
              <a:srgbClr val="F8F8F8"/>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7" name="Freeform 12"/>
            <p:cNvSpPr/>
            <p:nvPr/>
          </p:nvSpPr>
          <p:spPr>
            <a:xfrm>
              <a:off x="1622519" y="5686560"/>
              <a:ext cx="112320" cy="204480"/>
            </a:xfrm>
            <a:custGeom>
              <a:avLst/>
              <a:gdLst>
                <a:gd name="f0" fmla="val 0"/>
                <a:gd name="f1" fmla="val 143"/>
                <a:gd name="f2" fmla="val 258"/>
                <a:gd name="f3" fmla="val 7"/>
                <a:gd name="f4" fmla="val 120"/>
                <a:gd name="f5" fmla="val 233"/>
                <a:gd name="f6" fmla="val 8"/>
              </a:gdLst>
              <a:ahLst/>
              <a:cxnLst>
                <a:cxn ang="3cd4">
                  <a:pos x="hc" y="t"/>
                </a:cxn>
                <a:cxn ang="0">
                  <a:pos x="r" y="vc"/>
                </a:cxn>
                <a:cxn ang="cd4">
                  <a:pos x="hc" y="b"/>
                </a:cxn>
                <a:cxn ang="cd2">
                  <a:pos x="l" y="vc"/>
                </a:cxn>
              </a:cxnLst>
              <a:rect l="l" t="t" r="r" b="b"/>
              <a:pathLst>
                <a:path w="143" h="258">
                  <a:moveTo>
                    <a:pt x="f0" y="f3"/>
                  </a:moveTo>
                  <a:lnTo>
                    <a:pt x="f4" y="f0"/>
                  </a:lnTo>
                  <a:lnTo>
                    <a:pt x="f1" y="f5"/>
                  </a:lnTo>
                  <a:lnTo>
                    <a:pt x="f6" y="f2"/>
                  </a:lnTo>
                  <a:lnTo>
                    <a:pt x="f0" y="f3"/>
                  </a:lnTo>
                  <a:lnTo>
                    <a:pt x="f0" y="f3"/>
                  </a:lnTo>
                  <a:close/>
                </a:path>
              </a:pathLst>
            </a:custGeom>
            <a:solidFill>
              <a:srgbClr val="FFEF66"/>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8" name="Freeform 13"/>
            <p:cNvSpPr/>
            <p:nvPr/>
          </p:nvSpPr>
          <p:spPr>
            <a:xfrm>
              <a:off x="31680" y="5991120"/>
              <a:ext cx="1257119" cy="650520"/>
            </a:xfrm>
            <a:custGeom>
              <a:avLst/>
              <a:gdLst>
                <a:gd name="f0" fmla="val 0"/>
                <a:gd name="f1" fmla="val 1586"/>
                <a:gd name="f2" fmla="val 821"/>
                <a:gd name="f3" fmla="val 137"/>
                <a:gd name="f4" fmla="val 1331"/>
                <a:gd name="f5" fmla="val 519"/>
                <a:gd name="f6" fmla="val 1428"/>
                <a:gd name="f7" fmla="val 638"/>
                <a:gd name="f8" fmla="val 792"/>
                <a:gd name="f9" fmla="val 1565"/>
                <a:gd name="f10" fmla="val 1350"/>
                <a:gd name="f11" fmla="val 787"/>
                <a:gd name="f12" fmla="val 1145"/>
                <a:gd name="f13" fmla="val 811"/>
                <a:gd name="f14" fmla="val 42"/>
                <a:gd name="f15" fmla="val 298"/>
                <a:gd name="f16" fmla="val 150"/>
                <a:gd name="f17" fmla="val 46"/>
                <a:gd name="f18" fmla="val 32"/>
              </a:gdLst>
              <a:ahLst/>
              <a:cxnLst>
                <a:cxn ang="3cd4">
                  <a:pos x="hc" y="t"/>
                </a:cxn>
                <a:cxn ang="0">
                  <a:pos x="r" y="vc"/>
                </a:cxn>
                <a:cxn ang="cd4">
                  <a:pos x="hc" y="b"/>
                </a:cxn>
                <a:cxn ang="cd2">
                  <a:pos x="l" y="vc"/>
                </a:cxn>
              </a:cxnLst>
              <a:rect l="l" t="t" r="r" b="b"/>
              <a:pathLst>
                <a:path w="1586" h="821">
                  <a:moveTo>
                    <a:pt x="f3" y="f0"/>
                  </a:moveTo>
                  <a:lnTo>
                    <a:pt x="f4" y="f5"/>
                  </a:lnTo>
                  <a:lnTo>
                    <a:pt x="f6" y="f7"/>
                  </a:lnTo>
                  <a:lnTo>
                    <a:pt x="f1" y="f8"/>
                  </a:lnTo>
                  <a:lnTo>
                    <a:pt x="f9" y="f2"/>
                  </a:lnTo>
                  <a:lnTo>
                    <a:pt x="f10" y="f11"/>
                  </a:lnTo>
                  <a:lnTo>
                    <a:pt x="f12" y="f13"/>
                  </a:lnTo>
                  <a:lnTo>
                    <a:pt x="f14" y="f15"/>
                  </a:lnTo>
                  <a:lnTo>
                    <a:pt x="f0" y="f16"/>
                  </a:lnTo>
                  <a:lnTo>
                    <a:pt x="f17" y="f18"/>
                  </a:lnTo>
                  <a:lnTo>
                    <a:pt x="f3" y="f0"/>
                  </a:lnTo>
                  <a:lnTo>
                    <a:pt x="f3" y="f0"/>
                  </a:lnTo>
                  <a:close/>
                </a:path>
              </a:pathLst>
            </a:custGeom>
            <a:solidFill>
              <a:srgbClr val="FF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9" name="Freeform 14"/>
            <p:cNvSpPr/>
            <p:nvPr/>
          </p:nvSpPr>
          <p:spPr>
            <a:xfrm>
              <a:off x="204840" y="6045119"/>
              <a:ext cx="833039" cy="593280"/>
            </a:xfrm>
            <a:custGeom>
              <a:avLst/>
              <a:gdLst>
                <a:gd name="f0" fmla="val 0"/>
                <a:gd name="f1" fmla="val 1049"/>
                <a:gd name="f2" fmla="val 747"/>
                <a:gd name="f3" fmla="val 325"/>
                <a:gd name="f4" fmla="val 922"/>
                <a:gd name="f5" fmla="val 939"/>
                <a:gd name="f6" fmla="val 534"/>
                <a:gd name="f7" fmla="val 422"/>
                <a:gd name="f8" fmla="val 78"/>
                <a:gd name="f9" fmla="val 127"/>
              </a:gdLst>
              <a:ahLst/>
              <a:cxnLst>
                <a:cxn ang="3cd4">
                  <a:pos x="hc" y="t"/>
                </a:cxn>
                <a:cxn ang="0">
                  <a:pos x="r" y="vc"/>
                </a:cxn>
                <a:cxn ang="cd4">
                  <a:pos x="hc" y="b"/>
                </a:cxn>
                <a:cxn ang="cd2">
                  <a:pos x="l" y="vc"/>
                </a:cxn>
              </a:cxnLst>
              <a:rect l="l" t="t" r="r" b="b"/>
              <a:pathLst>
                <a:path w="1049" h="747">
                  <a:moveTo>
                    <a:pt x="f0" y="f3"/>
                  </a:moveTo>
                  <a:lnTo>
                    <a:pt x="f4" y="f2"/>
                  </a:lnTo>
                  <a:lnTo>
                    <a:pt x="f5" y="f6"/>
                  </a:lnTo>
                  <a:lnTo>
                    <a:pt x="f1" y="f7"/>
                  </a:lnTo>
                  <a:lnTo>
                    <a:pt x="f8" y="f0"/>
                  </a:lnTo>
                  <a:lnTo>
                    <a:pt x="f0" y="f9"/>
                  </a:lnTo>
                  <a:lnTo>
                    <a:pt x="f0" y="f3"/>
                  </a:lnTo>
                  <a:lnTo>
                    <a:pt x="f0" y="f3"/>
                  </a:lnTo>
                  <a:close/>
                </a:path>
              </a:pathLst>
            </a:custGeom>
            <a:solidFill>
              <a:srgbClr val="FFB8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10" name="Freeform 15"/>
            <p:cNvSpPr/>
            <p:nvPr/>
          </p:nvSpPr>
          <p:spPr>
            <a:xfrm>
              <a:off x="770039" y="5607000"/>
              <a:ext cx="213840" cy="191880"/>
            </a:xfrm>
            <a:custGeom>
              <a:avLst/>
              <a:gdLst>
                <a:gd name="f0" fmla="val 0"/>
                <a:gd name="f1" fmla="val 272"/>
                <a:gd name="f2" fmla="val 241"/>
                <a:gd name="f3" fmla="val 28"/>
                <a:gd name="f4" fmla="val 160"/>
                <a:gd name="f5" fmla="val 251"/>
                <a:gd name="f6" fmla="val 36"/>
                <a:gd name="f7" fmla="val 139"/>
                <a:gd name="f8" fmla="val 164"/>
                <a:gd name="f9" fmla="val 146"/>
                <a:gd name="f10" fmla="val 32"/>
              </a:gdLst>
              <a:ahLst/>
              <a:cxnLst>
                <a:cxn ang="3cd4">
                  <a:pos x="hc" y="t"/>
                </a:cxn>
                <a:cxn ang="0">
                  <a:pos x="r" y="vc"/>
                </a:cxn>
                <a:cxn ang="cd4">
                  <a:pos x="hc" y="b"/>
                </a:cxn>
                <a:cxn ang="cd2">
                  <a:pos x="l" y="vc"/>
                </a:cxn>
              </a:cxnLst>
              <a:rect l="l" t="t" r="r" b="b"/>
              <a:pathLst>
                <a:path w="272" h="241">
                  <a:moveTo>
                    <a:pt x="f0" y="f3"/>
                  </a:moveTo>
                  <a:lnTo>
                    <a:pt x="f4" y="f0"/>
                  </a:lnTo>
                  <a:lnTo>
                    <a:pt x="f5" y="f6"/>
                  </a:lnTo>
                  <a:lnTo>
                    <a:pt x="f1" y="f7"/>
                  </a:lnTo>
                  <a:lnTo>
                    <a:pt x="f8" y="f9"/>
                  </a:lnTo>
                  <a:lnTo>
                    <a:pt x="f10" y="f2"/>
                  </a:lnTo>
                  <a:lnTo>
                    <a:pt x="f0" y="f3"/>
                  </a:lnTo>
                  <a:lnTo>
                    <a:pt x="f0" y="f3"/>
                  </a:lnTo>
                  <a:close/>
                </a:path>
              </a:pathLst>
            </a:custGeom>
            <a:solidFill>
              <a:srgbClr val="00B2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11" name="Freeform 16"/>
            <p:cNvSpPr/>
            <p:nvPr/>
          </p:nvSpPr>
          <p:spPr>
            <a:xfrm>
              <a:off x="1017720" y="6608880"/>
              <a:ext cx="120240" cy="177480"/>
            </a:xfrm>
            <a:custGeom>
              <a:avLst/>
              <a:gdLst>
                <a:gd name="f0" fmla="val 0"/>
                <a:gd name="f1" fmla="val 152"/>
                <a:gd name="f2" fmla="val 224"/>
                <a:gd name="f3" fmla="val 4"/>
                <a:gd name="f4" fmla="val 8"/>
                <a:gd name="f5" fmla="val 72"/>
              </a:gdLst>
              <a:ahLst/>
              <a:cxnLst>
                <a:cxn ang="3cd4">
                  <a:pos x="hc" y="t"/>
                </a:cxn>
                <a:cxn ang="0">
                  <a:pos x="r" y="vc"/>
                </a:cxn>
                <a:cxn ang="cd4">
                  <a:pos x="hc" y="b"/>
                </a:cxn>
                <a:cxn ang="cd2">
                  <a:pos x="l" y="vc"/>
                </a:cxn>
              </a:cxnLst>
              <a:rect l="l" t="t" r="r" b="b"/>
              <a:pathLst>
                <a:path w="152" h="224">
                  <a:moveTo>
                    <a:pt x="f1" y="f3"/>
                  </a:moveTo>
                  <a:lnTo>
                    <a:pt x="f1" y="f2"/>
                  </a:lnTo>
                  <a:lnTo>
                    <a:pt x="f0" y="f4"/>
                  </a:lnTo>
                  <a:lnTo>
                    <a:pt x="f5" y="f0"/>
                  </a:lnTo>
                  <a:lnTo>
                    <a:pt x="f1" y="f3"/>
                  </a:lnTo>
                  <a:lnTo>
                    <a:pt x="f1" y="f3"/>
                  </a:lnTo>
                  <a:close/>
                </a:path>
              </a:pathLst>
            </a:custGeom>
            <a:solidFill>
              <a:srgbClr val="00B2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12" name="Freeform 17"/>
            <p:cNvSpPr/>
            <p:nvPr/>
          </p:nvSpPr>
          <p:spPr>
            <a:xfrm>
              <a:off x="800280" y="5726160"/>
              <a:ext cx="306000" cy="607680"/>
            </a:xfrm>
            <a:custGeom>
              <a:avLst/>
              <a:gdLst>
                <a:gd name="f0" fmla="val 0"/>
                <a:gd name="f1" fmla="val 386"/>
                <a:gd name="f2" fmla="val 764"/>
                <a:gd name="f3" fmla="val 80"/>
                <a:gd name="f4" fmla="val 87"/>
                <a:gd name="f5" fmla="val 232"/>
                <a:gd name="f6" fmla="val 6"/>
                <a:gd name="f7" fmla="val 279"/>
                <a:gd name="f8" fmla="val 720"/>
                <a:gd name="f9" fmla="val 152"/>
                <a:gd name="f10" fmla="val 677"/>
              </a:gdLst>
              <a:ahLst/>
              <a:cxnLst>
                <a:cxn ang="3cd4">
                  <a:pos x="hc" y="t"/>
                </a:cxn>
                <a:cxn ang="0">
                  <a:pos x="r" y="vc"/>
                </a:cxn>
                <a:cxn ang="cd4">
                  <a:pos x="hc" y="b"/>
                </a:cxn>
                <a:cxn ang="cd2">
                  <a:pos x="l" y="vc"/>
                </a:cxn>
              </a:cxnLst>
              <a:rect l="l" t="t" r="r" b="b"/>
              <a:pathLst>
                <a:path w="386" h="764">
                  <a:moveTo>
                    <a:pt x="f0" y="f3"/>
                  </a:moveTo>
                  <a:lnTo>
                    <a:pt x="f4" y="f0"/>
                  </a:lnTo>
                  <a:lnTo>
                    <a:pt x="f5" y="f6"/>
                  </a:lnTo>
                  <a:lnTo>
                    <a:pt x="f1" y="f2"/>
                  </a:lnTo>
                  <a:lnTo>
                    <a:pt x="f7" y="f8"/>
                  </a:lnTo>
                  <a:lnTo>
                    <a:pt x="f9" y="f10"/>
                  </a:lnTo>
                  <a:lnTo>
                    <a:pt x="f0" y="f3"/>
                  </a:lnTo>
                  <a:lnTo>
                    <a:pt x="f0" y="f3"/>
                  </a:lnTo>
                  <a:close/>
                </a:path>
              </a:pathLst>
            </a:custGeom>
            <a:solidFill>
              <a:srgbClr val="FFB8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13" name="Freeform 18"/>
            <p:cNvSpPr/>
            <p:nvPr/>
          </p:nvSpPr>
          <p:spPr>
            <a:xfrm>
              <a:off x="1060560" y="5699160"/>
              <a:ext cx="577440" cy="275760"/>
            </a:xfrm>
            <a:custGeom>
              <a:avLst/>
              <a:gdLst>
                <a:gd name="f0" fmla="val 0"/>
                <a:gd name="f1" fmla="val 728"/>
                <a:gd name="f2" fmla="val 348"/>
                <a:gd name="f3" fmla="val 692"/>
                <a:gd name="f4" fmla="val 106"/>
                <a:gd name="f5" fmla="val 28"/>
                <a:gd name="f6" fmla="val 715"/>
                <a:gd name="f7" fmla="val 237"/>
                <a:gd name="f8" fmla="val 43"/>
              </a:gdLst>
              <a:ahLst/>
              <a:cxnLst>
                <a:cxn ang="3cd4">
                  <a:pos x="hc" y="t"/>
                </a:cxn>
                <a:cxn ang="0">
                  <a:pos x="r" y="vc"/>
                </a:cxn>
                <a:cxn ang="cd4">
                  <a:pos x="hc" y="b"/>
                </a:cxn>
                <a:cxn ang="cd2">
                  <a:pos x="l" y="vc"/>
                </a:cxn>
              </a:cxnLst>
              <a:rect l="l" t="t" r="r" b="b"/>
              <a:pathLst>
                <a:path w="728" h="348">
                  <a:moveTo>
                    <a:pt x="f3" y="f0"/>
                  </a:moveTo>
                  <a:lnTo>
                    <a:pt x="f0" y="f4"/>
                  </a:lnTo>
                  <a:lnTo>
                    <a:pt x="f5" y="f2"/>
                  </a:lnTo>
                  <a:lnTo>
                    <a:pt x="f6" y="f7"/>
                  </a:lnTo>
                  <a:lnTo>
                    <a:pt x="f1" y="f8"/>
                  </a:lnTo>
                  <a:lnTo>
                    <a:pt x="f3" y="f0"/>
                  </a:lnTo>
                  <a:lnTo>
                    <a:pt x="f3" y="f0"/>
                  </a:lnTo>
                  <a:close/>
                </a:path>
              </a:pathLst>
            </a:custGeom>
            <a:solidFill>
              <a:srgbClr val="FFB8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14" name="Freeform 19"/>
            <p:cNvSpPr/>
            <p:nvPr/>
          </p:nvSpPr>
          <p:spPr>
            <a:xfrm>
              <a:off x="550800" y="5862599"/>
              <a:ext cx="247320" cy="105840"/>
            </a:xfrm>
            <a:custGeom>
              <a:avLst/>
              <a:gdLst>
                <a:gd name="f0" fmla="val 0"/>
                <a:gd name="f1" fmla="val 312"/>
                <a:gd name="f2" fmla="val 135"/>
                <a:gd name="f3" fmla="val 272"/>
                <a:gd name="f4" fmla="val 78"/>
              </a:gdLst>
              <a:ahLst/>
              <a:cxnLst>
                <a:cxn ang="3cd4">
                  <a:pos x="hc" y="t"/>
                </a:cxn>
                <a:cxn ang="0">
                  <a:pos x="r" y="vc"/>
                </a:cxn>
                <a:cxn ang="cd4">
                  <a:pos x="hc" y="b"/>
                </a:cxn>
                <a:cxn ang="cd2">
                  <a:pos x="l" y="vc"/>
                </a:cxn>
              </a:cxnLst>
              <a:rect l="l" t="t" r="r" b="b"/>
              <a:pathLst>
                <a:path w="312" h="135">
                  <a:moveTo>
                    <a:pt x="f3" y="f0"/>
                  </a:moveTo>
                  <a:lnTo>
                    <a:pt x="f0" y="f4"/>
                  </a:lnTo>
                  <a:lnTo>
                    <a:pt x="f1" y="f2"/>
                  </a:lnTo>
                  <a:lnTo>
                    <a:pt x="f3" y="f0"/>
                  </a:lnTo>
                  <a:lnTo>
                    <a:pt x="f3" y="f0"/>
                  </a:lnTo>
                  <a:close/>
                </a:path>
              </a:pathLst>
            </a:custGeom>
            <a:solidFill>
              <a:srgbClr val="FFEF66"/>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grpSp>
          <p:nvGrpSpPr>
            <p:cNvPr id="15" name="Group 20"/>
            <p:cNvGrpSpPr/>
            <p:nvPr/>
          </p:nvGrpSpPr>
          <p:grpSpPr>
            <a:xfrm>
              <a:off x="7920" y="5540400"/>
              <a:ext cx="1784158" cy="1237679"/>
              <a:chOff x="7920" y="5540400"/>
              <a:chExt cx="1784158" cy="1237679"/>
            </a:xfrm>
          </p:grpSpPr>
          <p:grpSp>
            <p:nvGrpSpPr>
              <p:cNvPr id="16" name="Group 21"/>
              <p:cNvGrpSpPr/>
              <p:nvPr/>
            </p:nvGrpSpPr>
            <p:grpSpPr>
              <a:xfrm>
                <a:off x="792000" y="5654520"/>
                <a:ext cx="869759" cy="1123559"/>
                <a:chOff x="792000" y="5654520"/>
                <a:chExt cx="869759" cy="1123559"/>
              </a:xfrm>
            </p:grpSpPr>
            <p:sp>
              <p:nvSpPr>
                <p:cNvPr id="17" name="Freeform 22"/>
                <p:cNvSpPr/>
                <p:nvPr/>
              </p:nvSpPr>
              <p:spPr>
                <a:xfrm>
                  <a:off x="792000" y="5694480"/>
                  <a:ext cx="248760" cy="137880"/>
                </a:xfrm>
                <a:custGeom>
                  <a:avLst/>
                  <a:gdLst>
                    <a:gd name="f0" fmla="val 0"/>
                    <a:gd name="f1" fmla="val 313"/>
                    <a:gd name="f2" fmla="val 175"/>
                    <a:gd name="f3" fmla="val 107"/>
                    <a:gd name="f4" fmla="val 114"/>
                    <a:gd name="f5" fmla="val 10"/>
                    <a:gd name="f6" fmla="val 213"/>
                    <a:gd name="f7" fmla="val 292"/>
                    <a:gd name="f8" fmla="val 27"/>
                    <a:gd name="f9" fmla="val 91"/>
                    <a:gd name="f10" fmla="val 167"/>
                    <a:gd name="f11" fmla="val 67"/>
                    <a:gd name="f12" fmla="val 74"/>
                    <a:gd name="f13" fmla="val 101"/>
                    <a:gd name="f14" fmla="val 13"/>
                  </a:gdLst>
                  <a:ahLst/>
                  <a:cxnLst>
                    <a:cxn ang="3cd4">
                      <a:pos x="hc" y="t"/>
                    </a:cxn>
                    <a:cxn ang="0">
                      <a:pos x="r" y="vc"/>
                    </a:cxn>
                    <a:cxn ang="cd4">
                      <a:pos x="hc" y="b"/>
                    </a:cxn>
                    <a:cxn ang="cd2">
                      <a:pos x="l" y="vc"/>
                    </a:cxn>
                  </a:cxnLst>
                  <a:rect l="l" t="t" r="r" b="b"/>
                  <a:pathLst>
                    <a:path w="313" h="175">
                      <a:moveTo>
                        <a:pt x="f0" y="f3"/>
                      </a:moveTo>
                      <a:lnTo>
                        <a:pt x="f4" y="f5"/>
                      </a:lnTo>
                      <a:lnTo>
                        <a:pt x="f6" y="f0"/>
                      </a:lnTo>
                      <a:lnTo>
                        <a:pt x="f7" y="f8"/>
                      </a:lnTo>
                      <a:lnTo>
                        <a:pt x="f1" y="f9"/>
                      </a:lnTo>
                      <a:lnTo>
                        <a:pt x="f10" y="f11"/>
                      </a:lnTo>
                      <a:lnTo>
                        <a:pt x="f12" y="f13"/>
                      </a:lnTo>
                      <a:lnTo>
                        <a:pt x="f14" y="f2"/>
                      </a:lnTo>
                      <a:lnTo>
                        <a:pt x="f0" y="f3"/>
                      </a:lnTo>
                      <a:lnTo>
                        <a:pt x="f0" y="f3"/>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18" name="Freeform 23"/>
                <p:cNvSpPr/>
                <p:nvPr/>
              </p:nvSpPr>
              <p:spPr>
                <a:xfrm>
                  <a:off x="1009799" y="6567479"/>
                  <a:ext cx="182160" cy="210600"/>
                </a:xfrm>
                <a:custGeom>
                  <a:avLst/>
                  <a:gdLst>
                    <a:gd name="f0" fmla="val 0"/>
                    <a:gd name="f1" fmla="val 230"/>
                    <a:gd name="f2" fmla="val 266"/>
                    <a:gd name="f3" fmla="val 40"/>
                    <a:gd name="f4" fmla="val 160"/>
                    <a:gd name="f5" fmla="val 251"/>
                    <a:gd name="f6" fmla="val 223"/>
                    <a:gd name="f7" fmla="val 17"/>
                    <a:gd name="f8" fmla="val 166"/>
                    <a:gd name="f9" fmla="val 179"/>
                    <a:gd name="f10" fmla="val 197"/>
                    <a:gd name="f11" fmla="val 71"/>
                    <a:gd name="f12" fmla="val 4"/>
                  </a:gdLst>
                  <a:ahLst/>
                  <a:cxnLst>
                    <a:cxn ang="3cd4">
                      <a:pos x="hc" y="t"/>
                    </a:cxn>
                    <a:cxn ang="0">
                      <a:pos x="r" y="vc"/>
                    </a:cxn>
                    <a:cxn ang="cd4">
                      <a:pos x="hc" y="b"/>
                    </a:cxn>
                    <a:cxn ang="cd2">
                      <a:pos x="l" y="vc"/>
                    </a:cxn>
                  </a:cxnLst>
                  <a:rect l="l" t="t" r="r" b="b"/>
                  <a:pathLst>
                    <a:path w="230" h="266">
                      <a:moveTo>
                        <a:pt x="f0" y="f3"/>
                      </a:moveTo>
                      <a:lnTo>
                        <a:pt x="f4" y="f2"/>
                      </a:lnTo>
                      <a:lnTo>
                        <a:pt x="f1" y="f5"/>
                      </a:lnTo>
                      <a:lnTo>
                        <a:pt x="f6" y="f7"/>
                      </a:lnTo>
                      <a:lnTo>
                        <a:pt x="f8" y="f0"/>
                      </a:lnTo>
                      <a:lnTo>
                        <a:pt x="f9" y="f10"/>
                      </a:lnTo>
                      <a:lnTo>
                        <a:pt x="f11" y="f12"/>
                      </a:lnTo>
                      <a:lnTo>
                        <a:pt x="f0" y="f3"/>
                      </a:lnTo>
                      <a:lnTo>
                        <a:pt x="f0" y="f3"/>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19" name="Freeform 24"/>
                <p:cNvSpPr/>
                <p:nvPr/>
              </p:nvSpPr>
              <p:spPr>
                <a:xfrm>
                  <a:off x="1593719" y="5654520"/>
                  <a:ext cx="68040" cy="185400"/>
                </a:xfrm>
                <a:custGeom>
                  <a:avLst/>
                  <a:gdLst>
                    <a:gd name="f0" fmla="val 0"/>
                    <a:gd name="f1" fmla="val 87"/>
                    <a:gd name="f2" fmla="val 234"/>
                    <a:gd name="f3" fmla="val 19"/>
                    <a:gd name="f4" fmla="val 36"/>
                    <a:gd name="f5" fmla="val 93"/>
                    <a:gd name="f6" fmla="val 44"/>
                    <a:gd name="f7" fmla="val 154"/>
                    <a:gd name="f8" fmla="val 27"/>
                    <a:gd name="f9" fmla="val 80"/>
                    <a:gd name="f10" fmla="val 220"/>
                    <a:gd name="f11" fmla="val 116"/>
                    <a:gd name="f12" fmla="val 46"/>
                  </a:gdLst>
                  <a:ahLst/>
                  <a:cxnLst>
                    <a:cxn ang="3cd4">
                      <a:pos x="hc" y="t"/>
                    </a:cxn>
                    <a:cxn ang="0">
                      <a:pos x="r" y="vc"/>
                    </a:cxn>
                    <a:cxn ang="cd4">
                      <a:pos x="hc" y="b"/>
                    </a:cxn>
                    <a:cxn ang="cd2">
                      <a:pos x="l" y="vc"/>
                    </a:cxn>
                  </a:cxnLst>
                  <a:rect l="l" t="t" r="r" b="b"/>
                  <a:pathLst>
                    <a:path w="87" h="234">
                      <a:moveTo>
                        <a:pt x="f0" y="f3"/>
                      </a:moveTo>
                      <a:lnTo>
                        <a:pt x="f4" y="f5"/>
                      </a:lnTo>
                      <a:lnTo>
                        <a:pt x="f6" y="f7"/>
                      </a:lnTo>
                      <a:lnTo>
                        <a:pt x="f8" y="f2"/>
                      </a:lnTo>
                      <a:lnTo>
                        <a:pt x="f9" y="f10"/>
                      </a:lnTo>
                      <a:lnTo>
                        <a:pt x="f1" y="f11"/>
                      </a:lnTo>
                      <a:lnTo>
                        <a:pt x="f12" y="f0"/>
                      </a:lnTo>
                      <a:lnTo>
                        <a:pt x="f0" y="f3"/>
                      </a:lnTo>
                      <a:lnTo>
                        <a:pt x="f0" y="f3"/>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grpSp>
          <p:sp>
            <p:nvSpPr>
              <p:cNvPr id="20" name="Freeform 25"/>
              <p:cNvSpPr/>
              <p:nvPr/>
            </p:nvSpPr>
            <p:spPr>
              <a:xfrm>
                <a:off x="120600" y="5924520"/>
                <a:ext cx="944280" cy="396360"/>
              </a:xfrm>
              <a:custGeom>
                <a:avLst/>
                <a:gdLst>
                  <a:gd name="f0" fmla="val 0"/>
                  <a:gd name="f1" fmla="val 1190"/>
                  <a:gd name="f2" fmla="val 500"/>
                  <a:gd name="f3" fmla="val 100"/>
                  <a:gd name="f4" fmla="val 490"/>
                  <a:gd name="f5" fmla="val 1076"/>
                  <a:gd name="f6" fmla="val 27"/>
                </a:gdLst>
                <a:ahLst/>
                <a:cxnLst>
                  <a:cxn ang="3cd4">
                    <a:pos x="hc" y="t"/>
                  </a:cxn>
                  <a:cxn ang="0">
                    <a:pos x="r" y="vc"/>
                  </a:cxn>
                  <a:cxn ang="cd4">
                    <a:pos x="hc" y="b"/>
                  </a:cxn>
                  <a:cxn ang="cd2">
                    <a:pos x="l" y="vc"/>
                  </a:cxn>
                </a:cxnLst>
                <a:rect l="l" t="t" r="r" b="b"/>
                <a:pathLst>
                  <a:path w="1190" h="500">
                    <a:moveTo>
                      <a:pt x="f3" y="f0"/>
                    </a:moveTo>
                    <a:lnTo>
                      <a:pt x="f1" y="f4"/>
                    </a:lnTo>
                    <a:lnTo>
                      <a:pt x="f5" y="f2"/>
                    </a:lnTo>
                    <a:lnTo>
                      <a:pt x="f0" y="f6"/>
                    </a:lnTo>
                    <a:lnTo>
                      <a:pt x="f3" y="f0"/>
                    </a:lnTo>
                    <a:lnTo>
                      <a:pt x="f3" y="f0"/>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21" name="Freeform 26"/>
              <p:cNvSpPr/>
              <p:nvPr/>
            </p:nvSpPr>
            <p:spPr>
              <a:xfrm>
                <a:off x="412920" y="6168960"/>
                <a:ext cx="387000" cy="234720"/>
              </a:xfrm>
              <a:custGeom>
                <a:avLst/>
                <a:gdLst>
                  <a:gd name="f0" fmla="val 0"/>
                  <a:gd name="f1" fmla="val 489"/>
                  <a:gd name="f2" fmla="val 296"/>
                  <a:gd name="f3" fmla="val 14"/>
                  <a:gd name="f4" fmla="val 34"/>
                  <a:gd name="f5" fmla="val 160"/>
                  <a:gd name="f6" fmla="val 66"/>
                  <a:gd name="f7" fmla="val 324"/>
                  <a:gd name="f8" fmla="val 137"/>
                  <a:gd name="f9" fmla="val 440"/>
                  <a:gd name="f10" fmla="val 243"/>
                  <a:gd name="f11" fmla="val 326"/>
                  <a:gd name="f12" fmla="val 230"/>
                  <a:gd name="f13" fmla="val 139"/>
                  <a:gd name="f14" fmla="val 146"/>
                  <a:gd name="f15" fmla="val 50"/>
                  <a:gd name="f16" fmla="val 80"/>
                  <a:gd name="f17" fmla="val 107"/>
                  <a:gd name="f18" fmla="val 163"/>
                  <a:gd name="f19" fmla="val 272"/>
                  <a:gd name="f20" fmla="val 270"/>
                  <a:gd name="f21" fmla="val 466"/>
                  <a:gd name="f22" fmla="val 224"/>
                  <a:gd name="f23" fmla="val 394"/>
                  <a:gd name="f24" fmla="val 120"/>
                  <a:gd name="f25" fmla="val 170"/>
                  <a:gd name="f26" fmla="val 17"/>
                </a:gdLst>
                <a:ahLst/>
                <a:cxnLst>
                  <a:cxn ang="3cd4">
                    <a:pos x="hc" y="t"/>
                  </a:cxn>
                  <a:cxn ang="0">
                    <a:pos x="r" y="vc"/>
                  </a:cxn>
                  <a:cxn ang="cd4">
                    <a:pos x="hc" y="b"/>
                  </a:cxn>
                  <a:cxn ang="cd2">
                    <a:pos x="l" y="vc"/>
                  </a:cxn>
                </a:cxnLst>
                <a:rect l="l" t="t" r="r" b="b"/>
                <a:pathLst>
                  <a:path w="489" h="296">
                    <a:moveTo>
                      <a:pt x="f3" y="f4"/>
                    </a:moveTo>
                    <a:lnTo>
                      <a:pt x="f5" y="f6"/>
                    </a:lnTo>
                    <a:lnTo>
                      <a:pt x="f7" y="f8"/>
                    </a:lnTo>
                    <a:lnTo>
                      <a:pt x="f9" y="f10"/>
                    </a:lnTo>
                    <a:lnTo>
                      <a:pt x="f11" y="f12"/>
                    </a:lnTo>
                    <a:lnTo>
                      <a:pt x="f13" y="f14"/>
                    </a:lnTo>
                    <a:lnTo>
                      <a:pt x="f15" y="f16"/>
                    </a:lnTo>
                    <a:lnTo>
                      <a:pt x="f17" y="f18"/>
                    </a:lnTo>
                    <a:lnTo>
                      <a:pt x="f19" y="f20"/>
                    </a:lnTo>
                    <a:lnTo>
                      <a:pt x="f21" y="f2"/>
                    </a:lnTo>
                    <a:lnTo>
                      <a:pt x="f1" y="f22"/>
                    </a:lnTo>
                    <a:lnTo>
                      <a:pt x="f23" y="f24"/>
                    </a:lnTo>
                    <a:lnTo>
                      <a:pt x="f25" y="f26"/>
                    </a:lnTo>
                    <a:lnTo>
                      <a:pt x="f0" y="f0"/>
                    </a:lnTo>
                    <a:lnTo>
                      <a:pt x="f3" y="f4"/>
                    </a:lnTo>
                    <a:lnTo>
                      <a:pt x="f3" y="f4"/>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22" name="Freeform 27"/>
              <p:cNvSpPr/>
              <p:nvPr/>
            </p:nvSpPr>
            <p:spPr>
              <a:xfrm>
                <a:off x="896759" y="5842079"/>
                <a:ext cx="169560" cy="377640"/>
              </a:xfrm>
              <a:custGeom>
                <a:avLst/>
                <a:gdLst>
                  <a:gd name="f0" fmla="val 0"/>
                  <a:gd name="f1" fmla="val 213"/>
                  <a:gd name="f2" fmla="val 478"/>
                  <a:gd name="f3" fmla="val 24"/>
                  <a:gd name="f4" fmla="val 91"/>
                  <a:gd name="f5" fmla="val 25"/>
                  <a:gd name="f6" fmla="val 80"/>
                  <a:gd name="f7" fmla="val 192"/>
                  <a:gd name="f8" fmla="val 106"/>
                  <a:gd name="f9" fmla="val 327"/>
                  <a:gd name="f10" fmla="val 451"/>
                  <a:gd name="f11" fmla="val 97"/>
                  <a:gd name="f12" fmla="val 30"/>
                  <a:gd name="f13" fmla="val 344"/>
                  <a:gd name="f14" fmla="val 57"/>
                </a:gdLst>
                <a:ahLst/>
                <a:cxnLst>
                  <a:cxn ang="3cd4">
                    <a:pos x="hc" y="t"/>
                  </a:cxn>
                  <a:cxn ang="0">
                    <a:pos x="r" y="vc"/>
                  </a:cxn>
                  <a:cxn ang="cd4">
                    <a:pos x="hc" y="b"/>
                  </a:cxn>
                  <a:cxn ang="cd2">
                    <a:pos x="l" y="vc"/>
                  </a:cxn>
                </a:cxnLst>
                <a:rect l="l" t="t" r="r" b="b"/>
                <a:pathLst>
                  <a:path w="213" h="478">
                    <a:moveTo>
                      <a:pt x="f3" y="f0"/>
                    </a:moveTo>
                    <a:lnTo>
                      <a:pt x="f4" y="f5"/>
                    </a:lnTo>
                    <a:lnTo>
                      <a:pt x="f6" y="f7"/>
                    </a:lnTo>
                    <a:lnTo>
                      <a:pt x="f8" y="f9"/>
                    </a:lnTo>
                    <a:lnTo>
                      <a:pt x="f1" y="f10"/>
                    </a:lnTo>
                    <a:lnTo>
                      <a:pt x="f11" y="f2"/>
                    </a:lnTo>
                    <a:lnTo>
                      <a:pt x="f12" y="f13"/>
                    </a:lnTo>
                    <a:lnTo>
                      <a:pt x="f0" y="f14"/>
                    </a:lnTo>
                    <a:lnTo>
                      <a:pt x="f3" y="f0"/>
                    </a:lnTo>
                    <a:lnTo>
                      <a:pt x="f3" y="f0"/>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grpSp>
            <p:nvGrpSpPr>
              <p:cNvPr id="23" name="Group 28"/>
              <p:cNvGrpSpPr/>
              <p:nvPr/>
            </p:nvGrpSpPr>
            <p:grpSpPr>
              <a:xfrm>
                <a:off x="7920" y="5540400"/>
                <a:ext cx="1784158" cy="1075679"/>
                <a:chOff x="7920" y="5540400"/>
                <a:chExt cx="1784158" cy="1075679"/>
              </a:xfrm>
            </p:grpSpPr>
            <p:sp>
              <p:nvSpPr>
                <p:cNvPr id="24" name="Freeform 29"/>
                <p:cNvSpPr/>
                <p:nvPr/>
              </p:nvSpPr>
              <p:spPr>
                <a:xfrm>
                  <a:off x="1062000" y="6426360"/>
                  <a:ext cx="118800" cy="137880"/>
                </a:xfrm>
                <a:custGeom>
                  <a:avLst/>
                  <a:gdLst>
                    <a:gd name="f0" fmla="val 0"/>
                    <a:gd name="f1" fmla="val 150"/>
                    <a:gd name="f2" fmla="val 173"/>
                    <a:gd name="f3" fmla="val 110"/>
                    <a:gd name="f4" fmla="val 40"/>
                    <a:gd name="f5" fmla="val 66"/>
                    <a:gd name="f6" fmla="val 80"/>
                    <a:gd name="f7" fmla="val 160"/>
                    <a:gd name="f8" fmla="val 103"/>
                    <a:gd name="f9" fmla="val 84"/>
                    <a:gd name="f10" fmla="val 27"/>
                  </a:gdLst>
                  <a:ahLst/>
                  <a:cxnLst>
                    <a:cxn ang="3cd4">
                      <a:pos x="hc" y="t"/>
                    </a:cxn>
                    <a:cxn ang="0">
                      <a:pos x="r" y="vc"/>
                    </a:cxn>
                    <a:cxn ang="cd4">
                      <a:pos x="hc" y="b"/>
                    </a:cxn>
                    <a:cxn ang="cd2">
                      <a:pos x="l" y="vc"/>
                    </a:cxn>
                  </a:cxnLst>
                  <a:rect l="l" t="t" r="r" b="b"/>
                  <a:pathLst>
                    <a:path w="150" h="173">
                      <a:moveTo>
                        <a:pt x="f3" y="f0"/>
                      </a:moveTo>
                      <a:lnTo>
                        <a:pt x="f4" y="f5"/>
                      </a:lnTo>
                      <a:lnTo>
                        <a:pt x="f0" y="f2"/>
                      </a:lnTo>
                      <a:lnTo>
                        <a:pt x="f6" y="f7"/>
                      </a:lnTo>
                      <a:lnTo>
                        <a:pt x="f8" y="f9"/>
                      </a:lnTo>
                      <a:lnTo>
                        <a:pt x="f1" y="f10"/>
                      </a:lnTo>
                      <a:lnTo>
                        <a:pt x="f3" y="f0"/>
                      </a:lnTo>
                      <a:lnTo>
                        <a:pt x="f3" y="f0"/>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25" name="Freeform 30"/>
                <p:cNvSpPr/>
                <p:nvPr/>
              </p:nvSpPr>
              <p:spPr>
                <a:xfrm>
                  <a:off x="7920" y="5918040"/>
                  <a:ext cx="1336320" cy="698039"/>
                </a:xfrm>
                <a:custGeom>
                  <a:avLst/>
                  <a:gdLst>
                    <a:gd name="f0" fmla="val 0"/>
                    <a:gd name="f1" fmla="val 1684"/>
                    <a:gd name="f2" fmla="val 880"/>
                    <a:gd name="f3" fmla="val 156"/>
                    <a:gd name="f4" fmla="val 63"/>
                    <a:gd name="f5" fmla="val 52"/>
                    <a:gd name="f6" fmla="val 208"/>
                    <a:gd name="f7" fmla="val 67"/>
                    <a:gd name="f8" fmla="val 358"/>
                    <a:gd name="f9" fmla="val 1182"/>
                    <a:gd name="f10" fmla="val 867"/>
                    <a:gd name="f11" fmla="val 1422"/>
                    <a:gd name="f12" fmla="val 835"/>
                    <a:gd name="f13" fmla="val 1616"/>
                    <a:gd name="f14" fmla="val 808"/>
                    <a:gd name="f15" fmla="val 1502"/>
                    <a:gd name="f16" fmla="val 664"/>
                    <a:gd name="f17" fmla="val 1428"/>
                    <a:gd name="f18" fmla="val 512"/>
                    <a:gd name="f19" fmla="val 1369"/>
                    <a:gd name="f20" fmla="val 527"/>
                    <a:gd name="f21" fmla="val 1439"/>
                    <a:gd name="f22" fmla="val 1578"/>
                    <a:gd name="f23" fmla="val 810"/>
                    <a:gd name="f24" fmla="val 1413"/>
                    <a:gd name="f25" fmla="val 787"/>
                    <a:gd name="f26" fmla="val 1219"/>
                    <a:gd name="f27" fmla="val 814"/>
                    <a:gd name="f28" fmla="val 1255"/>
                    <a:gd name="f29" fmla="val 650"/>
                    <a:gd name="f30" fmla="val 1338"/>
                    <a:gd name="f31" fmla="val 538"/>
                    <a:gd name="f32" fmla="val 1241"/>
                    <a:gd name="f33" fmla="val 552"/>
                    <a:gd name="f34" fmla="val 1165"/>
                    <a:gd name="f35" fmla="val 658"/>
                    <a:gd name="f36" fmla="val 1139"/>
                    <a:gd name="f37" fmla="val 791"/>
                    <a:gd name="f38" fmla="val 107"/>
                    <a:gd name="f39" fmla="val 310"/>
                    <a:gd name="f40" fmla="val 80"/>
                    <a:gd name="f41" fmla="val 215"/>
                    <a:gd name="f42" fmla="val 103"/>
                    <a:gd name="f43" fmla="val 95"/>
                    <a:gd name="f44" fmla="val 217"/>
                  </a:gdLst>
                  <a:ahLst/>
                  <a:cxnLst>
                    <a:cxn ang="3cd4">
                      <a:pos x="hc" y="t"/>
                    </a:cxn>
                    <a:cxn ang="0">
                      <a:pos x="r" y="vc"/>
                    </a:cxn>
                    <a:cxn ang="cd4">
                      <a:pos x="hc" y="b"/>
                    </a:cxn>
                    <a:cxn ang="cd2">
                      <a:pos x="l" y="vc"/>
                    </a:cxn>
                  </a:cxnLst>
                  <a:rect l="l" t="t" r="r" b="b"/>
                  <a:pathLst>
                    <a:path w="1684" h="880">
                      <a:moveTo>
                        <a:pt x="f3" y="f0"/>
                      </a:moveTo>
                      <a:lnTo>
                        <a:pt x="f4" y="f5"/>
                      </a:lnTo>
                      <a:lnTo>
                        <a:pt x="f0" y="f6"/>
                      </a:lnTo>
                      <a:lnTo>
                        <a:pt x="f7" y="f8"/>
                      </a:lnTo>
                      <a:lnTo>
                        <a:pt x="f9" y="f10"/>
                      </a:lnTo>
                      <a:lnTo>
                        <a:pt x="f11" y="f12"/>
                      </a:lnTo>
                      <a:lnTo>
                        <a:pt x="f13" y="f2"/>
                      </a:lnTo>
                      <a:lnTo>
                        <a:pt x="f1" y="f14"/>
                      </a:lnTo>
                      <a:lnTo>
                        <a:pt x="f15" y="f16"/>
                      </a:lnTo>
                      <a:lnTo>
                        <a:pt x="f17" y="f18"/>
                      </a:lnTo>
                      <a:lnTo>
                        <a:pt x="f19" y="f20"/>
                      </a:lnTo>
                      <a:lnTo>
                        <a:pt x="f21" y="f16"/>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0"/>
                      </a:lnTo>
                      <a:lnTo>
                        <a:pt x="f3" y="f0"/>
                      </a:lnTo>
                      <a:lnTo>
                        <a:pt x="f3" y="f0"/>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26" name="Freeform 31"/>
                <p:cNvSpPr/>
                <p:nvPr/>
              </p:nvSpPr>
              <p:spPr>
                <a:xfrm>
                  <a:off x="168120" y="5985000"/>
                  <a:ext cx="126720" cy="264600"/>
                </a:xfrm>
                <a:custGeom>
                  <a:avLst/>
                  <a:gdLst>
                    <a:gd name="f0" fmla="val 0"/>
                    <a:gd name="f1" fmla="val 160"/>
                    <a:gd name="f2" fmla="val 335"/>
                    <a:gd name="f3" fmla="val 116"/>
                    <a:gd name="f4" fmla="val 19"/>
                    <a:gd name="f5" fmla="val 106"/>
                    <a:gd name="f6" fmla="val 230"/>
                    <a:gd name="f7" fmla="val 33"/>
                    <a:gd name="f8" fmla="val 314"/>
                    <a:gd name="f9" fmla="val 94"/>
                    <a:gd name="f10" fmla="val 76"/>
                    <a:gd name="f11" fmla="val 154"/>
                    <a:gd name="f12" fmla="val 17"/>
                  </a:gdLst>
                  <a:ahLst/>
                  <a:cxnLst>
                    <a:cxn ang="3cd4">
                      <a:pos x="hc" y="t"/>
                    </a:cxn>
                    <a:cxn ang="0">
                      <a:pos x="r" y="vc"/>
                    </a:cxn>
                    <a:cxn ang="cd4">
                      <a:pos x="hc" y="b"/>
                    </a:cxn>
                    <a:cxn ang="cd2">
                      <a:pos x="l" y="vc"/>
                    </a:cxn>
                  </a:cxnLst>
                  <a:rect l="l" t="t" r="r" b="b"/>
                  <a:pathLst>
                    <a:path w="160" h="335">
                      <a:moveTo>
                        <a:pt x="f3" y="f0"/>
                      </a:moveTo>
                      <a:lnTo>
                        <a:pt x="f4" y="f5"/>
                      </a:lnTo>
                      <a:lnTo>
                        <a:pt x="f0" y="f6"/>
                      </a:lnTo>
                      <a:lnTo>
                        <a:pt x="f7" y="f8"/>
                      </a:lnTo>
                      <a:lnTo>
                        <a:pt x="f9" y="f2"/>
                      </a:lnTo>
                      <a:lnTo>
                        <a:pt x="f10" y="f11"/>
                      </a:lnTo>
                      <a:lnTo>
                        <a:pt x="f1" y="f12"/>
                      </a:lnTo>
                      <a:lnTo>
                        <a:pt x="f3" y="f0"/>
                      </a:lnTo>
                      <a:lnTo>
                        <a:pt x="f3" y="f0"/>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27" name="Freeform 32"/>
                <p:cNvSpPr/>
                <p:nvPr/>
              </p:nvSpPr>
              <p:spPr>
                <a:xfrm>
                  <a:off x="712800" y="5540400"/>
                  <a:ext cx="510839" cy="942480"/>
                </a:xfrm>
                <a:custGeom>
                  <a:avLst/>
                  <a:gdLst>
                    <a:gd name="f0" fmla="val 0"/>
                    <a:gd name="f1" fmla="val 642"/>
                    <a:gd name="f2" fmla="val 1188"/>
                    <a:gd name="f3" fmla="val 218"/>
                    <a:gd name="f4" fmla="val 896"/>
                    <a:gd name="f5" fmla="val 124"/>
                    <a:gd name="f6" fmla="val 81"/>
                    <a:gd name="f7" fmla="val 38"/>
                    <a:gd name="f8" fmla="val 258"/>
                    <a:gd name="f9" fmla="val 399"/>
                    <a:gd name="f10" fmla="val 57"/>
                    <a:gd name="f11" fmla="val 555"/>
                    <a:gd name="f12" fmla="val 1091"/>
                    <a:gd name="f13" fmla="val 355"/>
                    <a:gd name="f14" fmla="val 97"/>
                    <a:gd name="f15" fmla="val 226"/>
                    <a:gd name="f16" fmla="val 61"/>
                    <a:gd name="f17" fmla="val 119"/>
                    <a:gd name="f18" fmla="val 74"/>
                    <a:gd name="f19" fmla="val 76"/>
                    <a:gd name="f20" fmla="val 141"/>
                    <a:gd name="f21" fmla="val 306"/>
                    <a:gd name="f22" fmla="val 924"/>
                  </a:gdLst>
                  <a:ahLst/>
                  <a:cxnLst>
                    <a:cxn ang="3cd4">
                      <a:pos x="hc" y="t"/>
                    </a:cxn>
                    <a:cxn ang="0">
                      <a:pos x="r" y="vc"/>
                    </a:cxn>
                    <a:cxn ang="cd4">
                      <a:pos x="hc" y="b"/>
                    </a:cxn>
                    <a:cxn ang="cd2">
                      <a:pos x="l" y="vc"/>
                    </a:cxn>
                  </a:cxnLst>
                  <a:rect l="l" t="t" r="r" b="b"/>
                  <a:pathLst>
                    <a:path w="642" h="1188">
                      <a:moveTo>
                        <a:pt x="f3" y="f4"/>
                      </a:moveTo>
                      <a:lnTo>
                        <a:pt x="f0" y="f5"/>
                      </a:lnTo>
                      <a:lnTo>
                        <a:pt x="f6" y="f7"/>
                      </a:lnTo>
                      <a:lnTo>
                        <a:pt x="f8" y="f0"/>
                      </a:lnTo>
                      <a:lnTo>
                        <a:pt x="f9" y="f10"/>
                      </a:lnTo>
                      <a:lnTo>
                        <a:pt x="f1" y="f2"/>
                      </a:lnTo>
                      <a:lnTo>
                        <a:pt x="f11" y="f12"/>
                      </a:lnTo>
                      <a:lnTo>
                        <a:pt x="f13" y="f14"/>
                      </a:lnTo>
                      <a:lnTo>
                        <a:pt x="f15" y="f16"/>
                      </a:lnTo>
                      <a:lnTo>
                        <a:pt x="f17" y="f18"/>
                      </a:lnTo>
                      <a:lnTo>
                        <a:pt x="f19" y="f20"/>
                      </a:lnTo>
                      <a:lnTo>
                        <a:pt x="f21" y="f22"/>
                      </a:lnTo>
                      <a:lnTo>
                        <a:pt x="f3" y="f4"/>
                      </a:lnTo>
                      <a:lnTo>
                        <a:pt x="f3" y="f4"/>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28" name="Freeform 33"/>
                <p:cNvSpPr/>
                <p:nvPr/>
              </p:nvSpPr>
              <p:spPr>
                <a:xfrm>
                  <a:off x="917640" y="5794200"/>
                  <a:ext cx="151920" cy="399600"/>
                </a:xfrm>
                <a:custGeom>
                  <a:avLst/>
                  <a:gdLst>
                    <a:gd name="f0" fmla="val 360"/>
                    <a:gd name="f1" fmla="val 0"/>
                    <a:gd name="f2" fmla="val 192"/>
                    <a:gd name="f3" fmla="val 504"/>
                    <a:gd name="f4" fmla="val 27"/>
                    <a:gd name="f5" fmla="val 76"/>
                    <a:gd name="f6" fmla="val 194"/>
                    <a:gd name="f7" fmla="val 113"/>
                    <a:gd name="f8" fmla="val 318"/>
                    <a:gd name="f9" fmla="val 116"/>
                    <a:gd name="f10" fmla="val 187"/>
                    <a:gd name="f11" fmla="val 162"/>
                    <a:gd name="f12" fmla="val 208"/>
                    <a:gd name="f13" fmla="val 99"/>
                    <a:gd name="f14" fmla="val 59"/>
                    <a:gd name="f15" fmla="val 63"/>
                  </a:gdLst>
                  <a:ahLst/>
                  <a:cxnLst>
                    <a:cxn ang="3cd4">
                      <a:pos x="hc" y="t"/>
                    </a:cxn>
                    <a:cxn ang="0">
                      <a:pos x="r" y="vc"/>
                    </a:cxn>
                    <a:cxn ang="cd4">
                      <a:pos x="hc" y="b"/>
                    </a:cxn>
                    <a:cxn ang="cd2">
                      <a:pos x="l" y="vc"/>
                    </a:cxn>
                  </a:cxnLst>
                  <a:rect l="l" t="t" r="r" b="b"/>
                  <a:pathLst>
                    <a:path w="192" h="504">
                      <a:moveTo>
                        <a:pt x="f1" y="f4"/>
                      </a:moveTo>
                      <a:lnTo>
                        <a:pt x="f5" y="f6"/>
                      </a:lnTo>
                      <a:lnTo>
                        <a:pt x="f7" y="f8"/>
                      </a:lnTo>
                      <a:lnTo>
                        <a:pt x="f9" y="f3"/>
                      </a:lnTo>
                      <a:lnTo>
                        <a:pt x="f2" y="f3"/>
                      </a:lnTo>
                      <a:lnTo>
                        <a:pt x="f10" y="f0"/>
                      </a:lnTo>
                      <a:lnTo>
                        <a:pt x="f11" y="f12"/>
                      </a:lnTo>
                      <a:lnTo>
                        <a:pt x="f13" y="f14"/>
                      </a:lnTo>
                      <a:lnTo>
                        <a:pt x="f15" y="f1"/>
                      </a:lnTo>
                      <a:lnTo>
                        <a:pt x="f1" y="f4"/>
                      </a:lnTo>
                      <a:lnTo>
                        <a:pt x="f1" y="f4"/>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29" name="Freeform 34"/>
                <p:cNvSpPr/>
                <p:nvPr/>
              </p:nvSpPr>
              <p:spPr>
                <a:xfrm>
                  <a:off x="520560" y="5762520"/>
                  <a:ext cx="309240" cy="213840"/>
                </a:xfrm>
                <a:custGeom>
                  <a:avLst/>
                  <a:gdLst>
                    <a:gd name="f0" fmla="val 0"/>
                    <a:gd name="f1" fmla="val 390"/>
                    <a:gd name="f2" fmla="val 269"/>
                    <a:gd name="f3" fmla="val 297"/>
                    <a:gd name="f4" fmla="val 257"/>
                    <a:gd name="f5" fmla="val 17"/>
                    <a:gd name="f6" fmla="val 253"/>
                    <a:gd name="f7" fmla="val 66"/>
                    <a:gd name="f8" fmla="val 169"/>
                    <a:gd name="f9" fmla="val 222"/>
                    <a:gd name="f10" fmla="val 284"/>
                    <a:gd name="f11" fmla="val 226"/>
                    <a:gd name="f12" fmla="val 320"/>
                    <a:gd name="f13" fmla="val 266"/>
                    <a:gd name="f14" fmla="val 383"/>
                    <a:gd name="f15" fmla="val 190"/>
                    <a:gd name="f16" fmla="val 116"/>
                    <a:gd name="f17" fmla="val 176"/>
                    <a:gd name="f18" fmla="val 333"/>
                    <a:gd name="f19" fmla="val 89"/>
                  </a:gdLst>
                  <a:ahLst/>
                  <a:cxnLst>
                    <a:cxn ang="3cd4">
                      <a:pos x="hc" y="t"/>
                    </a:cxn>
                    <a:cxn ang="0">
                      <a:pos x="r" y="vc"/>
                    </a:cxn>
                    <a:cxn ang="cd4">
                      <a:pos x="hc" y="b"/>
                    </a:cxn>
                    <a:cxn ang="cd2">
                      <a:pos x="l" y="vc"/>
                    </a:cxn>
                  </a:cxnLst>
                  <a:rect l="l" t="t" r="r" b="b"/>
                  <a:pathLst>
                    <a:path w="390" h="269">
                      <a:moveTo>
                        <a:pt x="f3" y="f0"/>
                      </a:moveTo>
                      <a:lnTo>
                        <a:pt x="f4" y="f5"/>
                      </a:lnTo>
                      <a:lnTo>
                        <a:pt x="f6" y="f7"/>
                      </a:lnTo>
                      <a:lnTo>
                        <a:pt x="f0" y="f8"/>
                      </a:lnTo>
                      <a:lnTo>
                        <a:pt x="f0" y="f9"/>
                      </a:lnTo>
                      <a:lnTo>
                        <a:pt x="f10" y="f11"/>
                      </a:lnTo>
                      <a:lnTo>
                        <a:pt x="f12" y="f2"/>
                      </a:lnTo>
                      <a:lnTo>
                        <a:pt x="f1" y="f13"/>
                      </a:lnTo>
                      <a:lnTo>
                        <a:pt x="f14" y="f15"/>
                      </a:lnTo>
                      <a:lnTo>
                        <a:pt x="f16" y="f17"/>
                      </a:lnTo>
                      <a:lnTo>
                        <a:pt x="f18" y="f19"/>
                      </a:lnTo>
                      <a:lnTo>
                        <a:pt x="f3" y="f0"/>
                      </a:lnTo>
                      <a:lnTo>
                        <a:pt x="f3" y="f0"/>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30" name="Freeform 35"/>
                <p:cNvSpPr/>
                <p:nvPr/>
              </p:nvSpPr>
              <p:spPr>
                <a:xfrm>
                  <a:off x="1044719" y="5616720"/>
                  <a:ext cx="747359" cy="336240"/>
                </a:xfrm>
                <a:custGeom>
                  <a:avLst/>
                  <a:gdLst>
                    <a:gd name="f0" fmla="val 0"/>
                    <a:gd name="f1" fmla="val 941"/>
                    <a:gd name="f2" fmla="val 424"/>
                    <a:gd name="f3" fmla="val 131"/>
                    <a:gd name="f4" fmla="val 863"/>
                    <a:gd name="f5" fmla="val 926"/>
                    <a:gd name="f6" fmla="val 78"/>
                    <a:gd name="f7" fmla="val 181"/>
                    <a:gd name="f8" fmla="val 903"/>
                    <a:gd name="f9" fmla="val 282"/>
                    <a:gd name="f10" fmla="val 57"/>
                    <a:gd name="f11" fmla="val 53"/>
                    <a:gd name="f12" fmla="val 384"/>
                    <a:gd name="f13" fmla="val 242"/>
                    <a:gd name="f14" fmla="val 893"/>
                    <a:gd name="f15" fmla="val 145"/>
                    <a:gd name="f16" fmla="val 840"/>
                    <a:gd name="f17" fmla="val 185"/>
                  </a:gdLst>
                  <a:ahLst/>
                  <a:cxnLst>
                    <a:cxn ang="3cd4">
                      <a:pos x="hc" y="t"/>
                    </a:cxn>
                    <a:cxn ang="0">
                      <a:pos x="r" y="vc"/>
                    </a:cxn>
                    <a:cxn ang="cd4">
                      <a:pos x="hc" y="b"/>
                    </a:cxn>
                    <a:cxn ang="cd2">
                      <a:pos x="l" y="vc"/>
                    </a:cxn>
                  </a:cxnLst>
                  <a:rect l="l" t="t" r="r" b="b"/>
                  <a:pathLst>
                    <a:path w="941" h="424">
                      <a:moveTo>
                        <a:pt x="f0" y="f3"/>
                      </a:moveTo>
                      <a:lnTo>
                        <a:pt x="f4" y="f0"/>
                      </a:lnTo>
                      <a:lnTo>
                        <a:pt x="f5" y="f6"/>
                      </a:lnTo>
                      <a:lnTo>
                        <a:pt x="f1" y="f7"/>
                      </a:lnTo>
                      <a:lnTo>
                        <a:pt x="f8" y="f9"/>
                      </a:lnTo>
                      <a:lnTo>
                        <a:pt x="f10" y="f2"/>
                      </a:lnTo>
                      <a:lnTo>
                        <a:pt x="f11" y="f12"/>
                      </a:lnTo>
                      <a:lnTo>
                        <a:pt x="f4" y="f13"/>
                      </a:lnTo>
                      <a:lnTo>
                        <a:pt x="f14" y="f15"/>
                      </a:lnTo>
                      <a:lnTo>
                        <a:pt x="f16" y="f10"/>
                      </a:lnTo>
                      <a:lnTo>
                        <a:pt x="f0" y="f17"/>
                      </a:lnTo>
                      <a:lnTo>
                        <a:pt x="f0" y="f3"/>
                      </a:lnTo>
                      <a:lnTo>
                        <a:pt x="f0" y="f3"/>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31" name="Freeform 36"/>
                <p:cNvSpPr/>
                <p:nvPr/>
              </p:nvSpPr>
              <p:spPr>
                <a:xfrm>
                  <a:off x="1138320" y="5724360"/>
                  <a:ext cx="388440" cy="136080"/>
                </a:xfrm>
                <a:custGeom>
                  <a:avLst/>
                  <a:gdLst>
                    <a:gd name="f0" fmla="val 0"/>
                    <a:gd name="f1" fmla="val 488"/>
                    <a:gd name="f2" fmla="val 173"/>
                    <a:gd name="f3" fmla="val 126"/>
                    <a:gd name="f4" fmla="val 66"/>
                    <a:gd name="f5" fmla="val 222"/>
                    <a:gd name="f6" fmla="val 166"/>
                    <a:gd name="f7" fmla="val 418"/>
                    <a:gd name="f8" fmla="val 116"/>
                    <a:gd name="f9" fmla="val 42"/>
                    <a:gd name="f10" fmla="val 443"/>
                    <a:gd name="f11" fmla="val 2"/>
                    <a:gd name="f12" fmla="val 253"/>
                    <a:gd name="f13" fmla="val 110"/>
                    <a:gd name="f14" fmla="val 12"/>
                    <a:gd name="f15" fmla="val 15"/>
                    <a:gd name="f16" fmla="val 76"/>
                    <a:gd name="f17" fmla="val 112"/>
                    <a:gd name="f18" fmla="val 95"/>
                    <a:gd name="f19" fmla="val 275"/>
                    <a:gd name="f20" fmla="val 53"/>
                    <a:gd name="f21" fmla="val 416"/>
                    <a:gd name="f22" fmla="val 268"/>
                    <a:gd name="f23" fmla="val 142"/>
                  </a:gdLst>
                  <a:ahLst/>
                  <a:cxnLst>
                    <a:cxn ang="3cd4">
                      <a:pos x="hc" y="t"/>
                    </a:cxn>
                    <a:cxn ang="0">
                      <a:pos x="r" y="vc"/>
                    </a:cxn>
                    <a:cxn ang="cd4">
                      <a:pos x="hc" y="b"/>
                    </a:cxn>
                    <a:cxn ang="cd2">
                      <a:pos x="l" y="vc"/>
                    </a:cxn>
                  </a:cxnLst>
                  <a:rect l="l" t="t" r="r" b="b"/>
                  <a:pathLst>
                    <a:path w="488" h="173">
                      <a:moveTo>
                        <a:pt x="f0" y="f3"/>
                      </a:moveTo>
                      <a:lnTo>
                        <a:pt x="f4" y="f2"/>
                      </a:lnTo>
                      <a:lnTo>
                        <a:pt x="f5" y="f6"/>
                      </a:lnTo>
                      <a:lnTo>
                        <a:pt x="f7" y="f8"/>
                      </a:lnTo>
                      <a:lnTo>
                        <a:pt x="f1" y="f9"/>
                      </a:lnTo>
                      <a:lnTo>
                        <a:pt x="f10" y="f11"/>
                      </a:lnTo>
                      <a:lnTo>
                        <a:pt x="f12" y="f0"/>
                      </a:lnTo>
                      <a:lnTo>
                        <a:pt x="f13" y="f14"/>
                      </a:lnTo>
                      <a:lnTo>
                        <a:pt x="f15" y="f16"/>
                      </a:lnTo>
                      <a:lnTo>
                        <a:pt x="f17" y="f18"/>
                      </a:lnTo>
                      <a:lnTo>
                        <a:pt x="f19" y="f20"/>
                      </a:lnTo>
                      <a:lnTo>
                        <a:pt x="f21" y="f20"/>
                      </a:lnTo>
                      <a:lnTo>
                        <a:pt x="f22" y="f13"/>
                      </a:lnTo>
                      <a:lnTo>
                        <a:pt x="f23" y="f3"/>
                      </a:lnTo>
                      <a:lnTo>
                        <a:pt x="f0" y="f3"/>
                      </a:lnTo>
                      <a:lnTo>
                        <a:pt x="f0" y="f3"/>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grpSp>
        </p:grpSp>
      </p:grpSp>
      <p:grpSp>
        <p:nvGrpSpPr>
          <p:cNvPr id="32" name="Group 37"/>
          <p:cNvGrpSpPr/>
          <p:nvPr/>
        </p:nvGrpSpPr>
        <p:grpSpPr>
          <a:xfrm>
            <a:off x="8678160" y="2116080"/>
            <a:ext cx="385560" cy="4308120"/>
            <a:chOff x="8678160" y="2116080"/>
            <a:chExt cx="385560" cy="4308120"/>
          </a:xfrm>
        </p:grpSpPr>
        <p:sp>
          <p:nvSpPr>
            <p:cNvPr id="33" name="Freeform 38"/>
            <p:cNvSpPr/>
            <p:nvPr/>
          </p:nvSpPr>
          <p:spPr>
            <a:xfrm flipH="1">
              <a:off x="8678160" y="4159080"/>
              <a:ext cx="325080" cy="2265120"/>
            </a:xfrm>
            <a:custGeom>
              <a:avLst/>
              <a:gdLst>
                <a:gd name="f0" fmla="val 0"/>
                <a:gd name="f1" fmla="val 772"/>
                <a:gd name="f2" fmla="val 3266"/>
                <a:gd name="f3" fmla="val 692"/>
                <a:gd name="f4" fmla="val 3156"/>
                <a:gd name="f5" fmla="val 380"/>
                <a:gd name="f6" fmla="val 2945"/>
                <a:gd name="f7" fmla="val 319"/>
                <a:gd name="f8" fmla="val 2783"/>
                <a:gd name="f9" fmla="val 371"/>
                <a:gd name="f10" fmla="val 2542"/>
                <a:gd name="f11" fmla="val 591"/>
                <a:gd name="f12" fmla="val 2251"/>
                <a:gd name="f13" fmla="val 641"/>
                <a:gd name="f14" fmla="val 2070"/>
                <a:gd name="f15" fmla="val 1948"/>
                <a:gd name="f16" fmla="val 401"/>
                <a:gd name="f17" fmla="val 1859"/>
                <a:gd name="f18" fmla="val 361"/>
                <a:gd name="f19" fmla="val 1747"/>
                <a:gd name="f20" fmla="val 430"/>
                <a:gd name="f21" fmla="val 1587"/>
                <a:gd name="f22" fmla="val 741"/>
                <a:gd name="f23" fmla="val 1156"/>
                <a:gd name="f24" fmla="val 945"/>
                <a:gd name="f25" fmla="val 713"/>
                <a:gd name="f26" fmla="val 603"/>
                <a:gd name="f27" fmla="val 200"/>
                <a:gd name="f28" fmla="val 422"/>
                <a:gd name="f29" fmla="val 29"/>
                <a:gd name="f30" fmla="val 382"/>
                <a:gd name="f31" fmla="val 179"/>
                <a:gd name="f32" fmla="val 612"/>
                <a:gd name="f33" fmla="val 753"/>
                <a:gd name="f34" fmla="val 601"/>
                <a:gd name="f35" fmla="val 833"/>
                <a:gd name="f36" fmla="val 1044"/>
                <a:gd name="f37" fmla="val 500"/>
                <a:gd name="f38" fmla="val 1266"/>
                <a:gd name="f39" fmla="val 240"/>
                <a:gd name="f40" fmla="val 1658"/>
                <a:gd name="f41" fmla="val 230"/>
                <a:gd name="f42" fmla="val 1909"/>
                <a:gd name="f43" fmla="val 471"/>
                <a:gd name="f44" fmla="val 2049"/>
                <a:gd name="f45" fmla="val 460"/>
                <a:gd name="f46" fmla="val 2180"/>
                <a:gd name="f47" fmla="val 249"/>
                <a:gd name="f48" fmla="val 2452"/>
                <a:gd name="f49" fmla="val 160"/>
                <a:gd name="f50" fmla="val 2713"/>
                <a:gd name="f51" fmla="val 2994"/>
                <a:gd name="f52" fmla="val 3144"/>
                <a:gd name="f53" fmla="val 671"/>
              </a:gdLst>
              <a:ahLst/>
              <a:cxnLst>
                <a:cxn ang="3cd4">
                  <a:pos x="hc" y="t"/>
                </a:cxn>
                <a:cxn ang="0">
                  <a:pos x="r" y="vc"/>
                </a:cxn>
                <a:cxn ang="cd4">
                  <a:pos x="hc" y="b"/>
                </a:cxn>
                <a:cxn ang="cd2">
                  <a:pos x="l" y="vc"/>
                </a:cxn>
              </a:cxnLst>
              <a:rect l="l" t="t" r="r" b="b"/>
              <a:pathLst>
                <a:path w="772" h="3266">
                  <a:moveTo>
                    <a:pt x="f3" y="f4"/>
                  </a:moveTo>
                  <a:lnTo>
                    <a:pt x="f5" y="f6"/>
                  </a:lnTo>
                  <a:lnTo>
                    <a:pt x="f7" y="f8"/>
                  </a:lnTo>
                  <a:lnTo>
                    <a:pt x="f9" y="f10"/>
                  </a:lnTo>
                  <a:lnTo>
                    <a:pt x="f11" y="f12"/>
                  </a:lnTo>
                  <a:lnTo>
                    <a:pt x="f13" y="f14"/>
                  </a:lnTo>
                  <a:lnTo>
                    <a:pt x="f11" y="f15"/>
                  </a:lnTo>
                  <a:lnTo>
                    <a:pt x="f16" y="f17"/>
                  </a:lnTo>
                  <a:lnTo>
                    <a:pt x="f18" y="f19"/>
                  </a:lnTo>
                  <a:lnTo>
                    <a:pt x="f20" y="f21"/>
                  </a:lnTo>
                  <a:lnTo>
                    <a:pt x="f22" y="f23"/>
                  </a:lnTo>
                  <a:lnTo>
                    <a:pt x="f1" y="f24"/>
                  </a:lnTo>
                  <a:lnTo>
                    <a:pt x="f3" y="f25"/>
                  </a:lnTo>
                  <a:lnTo>
                    <a:pt x="f20" y="f26"/>
                  </a:lnTo>
                  <a:lnTo>
                    <a:pt x="f27" y="f28"/>
                  </a:lnTo>
                  <a:lnTo>
                    <a:pt x="f0" y="f0"/>
                  </a:lnTo>
                  <a:lnTo>
                    <a:pt x="f29" y="f30"/>
                  </a:lnTo>
                  <a:lnTo>
                    <a:pt x="f31" y="f32"/>
                  </a:lnTo>
                  <a:lnTo>
                    <a:pt x="f5" y="f33"/>
                  </a:lnTo>
                  <a:lnTo>
                    <a:pt x="f34" y="f35"/>
                  </a:lnTo>
                  <a:lnTo>
                    <a:pt x="f32" y="f36"/>
                  </a:lnTo>
                  <a:lnTo>
                    <a:pt x="f37" y="f38"/>
                  </a:lnTo>
                  <a:lnTo>
                    <a:pt x="f39" y="f40"/>
                  </a:lnTo>
                  <a:lnTo>
                    <a:pt x="f41" y="f42"/>
                  </a:lnTo>
                  <a:lnTo>
                    <a:pt x="f43" y="f44"/>
                  </a:lnTo>
                  <a:lnTo>
                    <a:pt x="f45" y="f46"/>
                  </a:lnTo>
                  <a:lnTo>
                    <a:pt x="f47" y="f48"/>
                  </a:lnTo>
                  <a:lnTo>
                    <a:pt x="f49" y="f50"/>
                  </a:lnTo>
                  <a:lnTo>
                    <a:pt x="f39" y="f51"/>
                  </a:lnTo>
                  <a:lnTo>
                    <a:pt x="f20" y="f52"/>
                  </a:lnTo>
                  <a:lnTo>
                    <a:pt x="f53" y="f2"/>
                  </a:lnTo>
                  <a:lnTo>
                    <a:pt x="f3" y="f4"/>
                  </a:lnTo>
                  <a:lnTo>
                    <a:pt x="f3" y="f4"/>
                  </a:lnTo>
                  <a:close/>
                </a:path>
              </a:pathLst>
            </a:custGeom>
            <a:solidFill>
              <a:srgbClr val="703DFF"/>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34" name="Freeform 39"/>
            <p:cNvSpPr/>
            <p:nvPr/>
          </p:nvSpPr>
          <p:spPr>
            <a:xfrm flipH="1">
              <a:off x="8738640" y="2116080"/>
              <a:ext cx="325080" cy="2592000"/>
            </a:xfrm>
            <a:custGeom>
              <a:avLst/>
              <a:gdLst>
                <a:gd name="f0" fmla="val 0"/>
                <a:gd name="f1" fmla="val 772"/>
                <a:gd name="f2" fmla="val 3266"/>
                <a:gd name="f3" fmla="val 692"/>
                <a:gd name="f4" fmla="val 3156"/>
                <a:gd name="f5" fmla="val 380"/>
                <a:gd name="f6" fmla="val 2945"/>
                <a:gd name="f7" fmla="val 319"/>
                <a:gd name="f8" fmla="val 2783"/>
                <a:gd name="f9" fmla="val 371"/>
                <a:gd name="f10" fmla="val 2542"/>
                <a:gd name="f11" fmla="val 591"/>
                <a:gd name="f12" fmla="val 2251"/>
                <a:gd name="f13" fmla="val 641"/>
                <a:gd name="f14" fmla="val 2070"/>
                <a:gd name="f15" fmla="val 1948"/>
                <a:gd name="f16" fmla="val 401"/>
                <a:gd name="f17" fmla="val 1859"/>
                <a:gd name="f18" fmla="val 361"/>
                <a:gd name="f19" fmla="val 1747"/>
                <a:gd name="f20" fmla="val 430"/>
                <a:gd name="f21" fmla="val 1587"/>
                <a:gd name="f22" fmla="val 741"/>
                <a:gd name="f23" fmla="val 1156"/>
                <a:gd name="f24" fmla="val 945"/>
                <a:gd name="f25" fmla="val 713"/>
                <a:gd name="f26" fmla="val 603"/>
                <a:gd name="f27" fmla="val 200"/>
                <a:gd name="f28" fmla="val 422"/>
                <a:gd name="f29" fmla="val 29"/>
                <a:gd name="f30" fmla="val 382"/>
                <a:gd name="f31" fmla="val 179"/>
                <a:gd name="f32" fmla="val 612"/>
                <a:gd name="f33" fmla="val 753"/>
                <a:gd name="f34" fmla="val 601"/>
                <a:gd name="f35" fmla="val 833"/>
                <a:gd name="f36" fmla="val 1044"/>
                <a:gd name="f37" fmla="val 500"/>
                <a:gd name="f38" fmla="val 1266"/>
                <a:gd name="f39" fmla="val 240"/>
                <a:gd name="f40" fmla="val 1658"/>
                <a:gd name="f41" fmla="val 230"/>
                <a:gd name="f42" fmla="val 1909"/>
                <a:gd name="f43" fmla="val 471"/>
                <a:gd name="f44" fmla="val 2049"/>
                <a:gd name="f45" fmla="val 460"/>
                <a:gd name="f46" fmla="val 2180"/>
                <a:gd name="f47" fmla="val 249"/>
                <a:gd name="f48" fmla="val 2452"/>
                <a:gd name="f49" fmla="val 160"/>
                <a:gd name="f50" fmla="val 2713"/>
                <a:gd name="f51" fmla="val 2994"/>
                <a:gd name="f52" fmla="val 3144"/>
                <a:gd name="f53" fmla="val 671"/>
              </a:gdLst>
              <a:ahLst/>
              <a:cxnLst>
                <a:cxn ang="3cd4">
                  <a:pos x="hc" y="t"/>
                </a:cxn>
                <a:cxn ang="0">
                  <a:pos x="r" y="vc"/>
                </a:cxn>
                <a:cxn ang="cd4">
                  <a:pos x="hc" y="b"/>
                </a:cxn>
                <a:cxn ang="cd2">
                  <a:pos x="l" y="vc"/>
                </a:cxn>
              </a:cxnLst>
              <a:rect l="l" t="t" r="r" b="b"/>
              <a:pathLst>
                <a:path w="772" h="3266">
                  <a:moveTo>
                    <a:pt x="f3" y="f4"/>
                  </a:moveTo>
                  <a:lnTo>
                    <a:pt x="f5" y="f6"/>
                  </a:lnTo>
                  <a:lnTo>
                    <a:pt x="f7" y="f8"/>
                  </a:lnTo>
                  <a:lnTo>
                    <a:pt x="f9" y="f10"/>
                  </a:lnTo>
                  <a:lnTo>
                    <a:pt x="f11" y="f12"/>
                  </a:lnTo>
                  <a:lnTo>
                    <a:pt x="f13" y="f14"/>
                  </a:lnTo>
                  <a:lnTo>
                    <a:pt x="f11" y="f15"/>
                  </a:lnTo>
                  <a:lnTo>
                    <a:pt x="f16" y="f17"/>
                  </a:lnTo>
                  <a:lnTo>
                    <a:pt x="f18" y="f19"/>
                  </a:lnTo>
                  <a:lnTo>
                    <a:pt x="f20" y="f21"/>
                  </a:lnTo>
                  <a:lnTo>
                    <a:pt x="f22" y="f23"/>
                  </a:lnTo>
                  <a:lnTo>
                    <a:pt x="f1" y="f24"/>
                  </a:lnTo>
                  <a:lnTo>
                    <a:pt x="f3" y="f25"/>
                  </a:lnTo>
                  <a:lnTo>
                    <a:pt x="f20" y="f26"/>
                  </a:lnTo>
                  <a:lnTo>
                    <a:pt x="f27" y="f28"/>
                  </a:lnTo>
                  <a:lnTo>
                    <a:pt x="f0" y="f0"/>
                  </a:lnTo>
                  <a:lnTo>
                    <a:pt x="f29" y="f30"/>
                  </a:lnTo>
                  <a:lnTo>
                    <a:pt x="f31" y="f32"/>
                  </a:lnTo>
                  <a:lnTo>
                    <a:pt x="f5" y="f33"/>
                  </a:lnTo>
                  <a:lnTo>
                    <a:pt x="f34" y="f35"/>
                  </a:lnTo>
                  <a:lnTo>
                    <a:pt x="f32" y="f36"/>
                  </a:lnTo>
                  <a:lnTo>
                    <a:pt x="f37" y="f38"/>
                  </a:lnTo>
                  <a:lnTo>
                    <a:pt x="f39" y="f40"/>
                  </a:lnTo>
                  <a:lnTo>
                    <a:pt x="f41" y="f42"/>
                  </a:lnTo>
                  <a:lnTo>
                    <a:pt x="f43" y="f44"/>
                  </a:lnTo>
                  <a:lnTo>
                    <a:pt x="f45" y="f46"/>
                  </a:lnTo>
                  <a:lnTo>
                    <a:pt x="f47" y="f48"/>
                  </a:lnTo>
                  <a:lnTo>
                    <a:pt x="f49" y="f50"/>
                  </a:lnTo>
                  <a:lnTo>
                    <a:pt x="f39" y="f51"/>
                  </a:lnTo>
                  <a:lnTo>
                    <a:pt x="f20" y="f52"/>
                  </a:lnTo>
                  <a:lnTo>
                    <a:pt x="f53" y="f2"/>
                  </a:lnTo>
                  <a:lnTo>
                    <a:pt x="f3" y="f4"/>
                  </a:lnTo>
                  <a:lnTo>
                    <a:pt x="f3" y="f4"/>
                  </a:lnTo>
                  <a:close/>
                </a:path>
              </a:pathLst>
            </a:custGeom>
            <a:solidFill>
              <a:srgbClr val="703DFF"/>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grpSp>
      <p:grpSp>
        <p:nvGrpSpPr>
          <p:cNvPr id="35" name="Group 40"/>
          <p:cNvGrpSpPr/>
          <p:nvPr/>
        </p:nvGrpSpPr>
        <p:grpSpPr>
          <a:xfrm>
            <a:off x="6590580" y="133200"/>
            <a:ext cx="2079784" cy="3284701"/>
            <a:chOff x="6590580" y="133200"/>
            <a:chExt cx="2079784" cy="3284701"/>
          </a:xfrm>
        </p:grpSpPr>
        <p:grpSp>
          <p:nvGrpSpPr>
            <p:cNvPr id="36" name="Group 41"/>
            <p:cNvGrpSpPr/>
            <p:nvPr/>
          </p:nvGrpSpPr>
          <p:grpSpPr>
            <a:xfrm>
              <a:off x="6590580" y="373594"/>
              <a:ext cx="2079784" cy="3044307"/>
              <a:chOff x="6590580" y="373594"/>
              <a:chExt cx="2079784" cy="3044307"/>
            </a:xfrm>
          </p:grpSpPr>
          <p:sp>
            <p:nvSpPr>
              <p:cNvPr id="37" name="Freeform 42"/>
              <p:cNvSpPr/>
              <p:nvPr/>
            </p:nvSpPr>
            <p:spPr>
              <a:xfrm rot="3172800">
                <a:off x="8287055" y="1662287"/>
                <a:ext cx="97920" cy="417600"/>
              </a:xfrm>
              <a:custGeom>
                <a:avLst/>
                <a:gdLst>
                  <a:gd name="f0" fmla="val 0"/>
                  <a:gd name="f1" fmla="val 245"/>
                  <a:gd name="f2" fmla="val 806"/>
                  <a:gd name="f3" fmla="val 123"/>
                  <a:gd name="f4" fmla="val 9"/>
                  <a:gd name="f5" fmla="val 131"/>
                  <a:gd name="f6" fmla="val 342"/>
                  <a:gd name="f7" fmla="val 79"/>
                  <a:gd name="f8" fmla="val 789"/>
                  <a:gd name="f9" fmla="val 218"/>
                  <a:gd name="f10" fmla="val 376"/>
                </a:gdLst>
                <a:ahLst/>
                <a:cxnLst>
                  <a:cxn ang="3cd4">
                    <a:pos x="hc" y="t"/>
                  </a:cxn>
                  <a:cxn ang="0">
                    <a:pos x="r" y="vc"/>
                  </a:cxn>
                  <a:cxn ang="cd4">
                    <a:pos x="hc" y="b"/>
                  </a:cxn>
                  <a:cxn ang="cd2">
                    <a:pos x="l" y="vc"/>
                  </a:cxn>
                </a:cxnLst>
                <a:rect l="l" t="t" r="r" b="b"/>
                <a:pathLst>
                  <a:path w="245" h="806">
                    <a:moveTo>
                      <a:pt x="f3" y="f4"/>
                    </a:moveTo>
                    <a:lnTo>
                      <a:pt x="f5" y="f6"/>
                    </a:lnTo>
                    <a:lnTo>
                      <a:pt x="f0" y="f2"/>
                    </a:lnTo>
                    <a:lnTo>
                      <a:pt x="f7" y="f8"/>
                    </a:lnTo>
                    <a:lnTo>
                      <a:pt x="f9" y="f10"/>
                    </a:lnTo>
                    <a:lnTo>
                      <a:pt x="f1" y="f0"/>
                    </a:lnTo>
                    <a:lnTo>
                      <a:pt x="f3" y="f4"/>
                    </a:lnTo>
                    <a:lnTo>
                      <a:pt x="f3" y="f4"/>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grpSp>
            <p:nvGrpSpPr>
              <p:cNvPr id="38" name="Group 43"/>
              <p:cNvGrpSpPr/>
              <p:nvPr/>
            </p:nvGrpSpPr>
            <p:grpSpPr>
              <a:xfrm>
                <a:off x="6590580" y="373594"/>
                <a:ext cx="2079784" cy="3044307"/>
                <a:chOff x="6590580" y="373594"/>
                <a:chExt cx="2079784" cy="3044307"/>
              </a:xfrm>
            </p:grpSpPr>
            <p:sp>
              <p:nvSpPr>
                <p:cNvPr id="39" name="Freeform 44"/>
                <p:cNvSpPr/>
                <p:nvPr/>
              </p:nvSpPr>
              <p:spPr>
                <a:xfrm rot="3172800">
                  <a:off x="7499754" y="510394"/>
                  <a:ext cx="406080" cy="132480"/>
                </a:xfrm>
                <a:custGeom>
                  <a:avLst/>
                  <a:gdLst>
                    <a:gd name="f0" fmla="val 0"/>
                    <a:gd name="f1" fmla="val 604"/>
                    <a:gd name="f2" fmla="val 349"/>
                    <a:gd name="f3" fmla="val 298"/>
                    <a:gd name="f4" fmla="val 184"/>
                    <a:gd name="f5" fmla="val 500"/>
                    <a:gd name="f6" fmla="val 140"/>
                    <a:gd name="f7" fmla="val 359"/>
                    <a:gd name="f8" fmla="val 9"/>
                    <a:gd name="f9" fmla="val 464"/>
                    <a:gd name="f10" fmla="val 131"/>
                    <a:gd name="f11" fmla="val 17"/>
                  </a:gdLst>
                  <a:ahLst/>
                  <a:cxnLst>
                    <a:cxn ang="3cd4">
                      <a:pos x="hc" y="t"/>
                    </a:cxn>
                    <a:cxn ang="0">
                      <a:pos x="r" y="vc"/>
                    </a:cxn>
                    <a:cxn ang="cd4">
                      <a:pos x="hc" y="b"/>
                    </a:cxn>
                    <a:cxn ang="cd2">
                      <a:pos x="l" y="vc"/>
                    </a:cxn>
                  </a:cxnLst>
                  <a:rect l="l" t="t" r="r" b="b"/>
                  <a:pathLst>
                    <a:path w="604" h="349">
                      <a:moveTo>
                        <a:pt x="f0" y="f0"/>
                      </a:moveTo>
                      <a:lnTo>
                        <a:pt x="f3" y="f4"/>
                      </a:lnTo>
                      <a:lnTo>
                        <a:pt x="f5" y="f2"/>
                      </a:lnTo>
                      <a:lnTo>
                        <a:pt x="f1" y="f6"/>
                      </a:lnTo>
                      <a:lnTo>
                        <a:pt x="f7" y="f8"/>
                      </a:lnTo>
                      <a:lnTo>
                        <a:pt x="f9" y="f4"/>
                      </a:lnTo>
                      <a:lnTo>
                        <a:pt x="f10" y="f11"/>
                      </a:lnTo>
                      <a:lnTo>
                        <a:pt x="f0" y="f0"/>
                      </a:lnTo>
                      <a:lnTo>
                        <a:pt x="f0" y="f0"/>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40" name="Freeform 45"/>
                <p:cNvSpPr/>
                <p:nvPr/>
              </p:nvSpPr>
              <p:spPr>
                <a:xfrm rot="3172800">
                  <a:off x="7452056" y="1033432"/>
                  <a:ext cx="714240" cy="465480"/>
                </a:xfrm>
                <a:custGeom>
                  <a:avLst/>
                  <a:gdLst>
                    <a:gd name="f0" fmla="val 0"/>
                    <a:gd name="f1" fmla="val 1064"/>
                    <a:gd name="f2" fmla="val 1230"/>
                    <a:gd name="f3" fmla="val 741"/>
                    <a:gd name="f4" fmla="val 129"/>
                    <a:gd name="f5" fmla="val 485"/>
                    <a:gd name="f6" fmla="val 352"/>
                    <a:gd name="f7" fmla="val 163"/>
                    <a:gd name="f8" fmla="val 762"/>
                    <a:gd name="f9" fmla="val 1101"/>
                    <a:gd name="f10" fmla="val 59"/>
                    <a:gd name="f11" fmla="val 262"/>
                    <a:gd name="f12" fmla="val 1201"/>
                    <a:gd name="f13" fmla="val 578"/>
                    <a:gd name="f14" fmla="val 914"/>
                    <a:gd name="f15" fmla="val 876"/>
                    <a:gd name="f16" fmla="val 534"/>
                    <a:gd name="f17" fmla="val 1034"/>
                    <a:gd name="f18" fmla="val 270"/>
                    <a:gd name="f19" fmla="val 84"/>
                    <a:gd name="f20" fmla="val 977"/>
                    <a:gd name="f21" fmla="val 836"/>
                    <a:gd name="f22" fmla="val 65"/>
                    <a:gd name="f23" fmla="val 969"/>
                    <a:gd name="f24" fmla="val 107"/>
                    <a:gd name="f25" fmla="val 690"/>
                    <a:gd name="f26" fmla="val 656"/>
                    <a:gd name="f27" fmla="val 350"/>
                    <a:gd name="f28" fmla="val 1008"/>
                    <a:gd name="f29" fmla="val 116"/>
                    <a:gd name="f30" fmla="val 1114"/>
                    <a:gd name="f31" fmla="val 135"/>
                    <a:gd name="f32" fmla="val 943"/>
                    <a:gd name="f33" fmla="val 437"/>
                    <a:gd name="f34" fmla="val 504"/>
                    <a:gd name="f35" fmla="val 831"/>
                    <a:gd name="f36" fmla="val 118"/>
                  </a:gdLst>
                  <a:ahLst/>
                  <a:cxnLst>
                    <a:cxn ang="3cd4">
                      <a:pos x="hc" y="t"/>
                    </a:cxn>
                    <a:cxn ang="0">
                      <a:pos x="r" y="vc"/>
                    </a:cxn>
                    <a:cxn ang="cd4">
                      <a:pos x="hc" y="b"/>
                    </a:cxn>
                    <a:cxn ang="cd2">
                      <a:pos x="l" y="vc"/>
                    </a:cxn>
                  </a:cxnLst>
                  <a:rect l="l" t="t" r="r" b="b"/>
                  <a:pathLst>
                    <a:path w="1064" h="1230">
                      <a:moveTo>
                        <a:pt x="f3" y="f4"/>
                      </a:moveTo>
                      <a:lnTo>
                        <a:pt x="f5" y="f6"/>
                      </a:lnTo>
                      <a:lnTo>
                        <a:pt x="f7" y="f8"/>
                      </a:lnTo>
                      <a:lnTo>
                        <a:pt x="f0" y="f9"/>
                      </a:lnTo>
                      <a:lnTo>
                        <a:pt x="f10" y="f2"/>
                      </a:lnTo>
                      <a:lnTo>
                        <a:pt x="f11" y="f12"/>
                      </a:lnTo>
                      <a:lnTo>
                        <a:pt x="f13" y="f14"/>
                      </a:lnTo>
                      <a:lnTo>
                        <a:pt x="f15" y="f16"/>
                      </a:lnTo>
                      <a:lnTo>
                        <a:pt x="f17" y="f18"/>
                      </a:lnTo>
                      <a:lnTo>
                        <a:pt x="f1" y="f19"/>
                      </a:lnTo>
                      <a:lnTo>
                        <a:pt x="f20" y="f0"/>
                      </a:lnTo>
                      <a:lnTo>
                        <a:pt x="f21" y="f22"/>
                      </a:lnTo>
                      <a:lnTo>
                        <a:pt x="f23" y="f24"/>
                      </a:lnTo>
                      <a:lnTo>
                        <a:pt x="f15" y="f6"/>
                      </a:lnTo>
                      <a:lnTo>
                        <a:pt x="f25" y="f26"/>
                      </a:lnTo>
                      <a:lnTo>
                        <a:pt x="f27" y="f28"/>
                      </a:lnTo>
                      <a:lnTo>
                        <a:pt x="f29" y="f30"/>
                      </a:lnTo>
                      <a:lnTo>
                        <a:pt x="f31" y="f32"/>
                      </a:lnTo>
                      <a:lnTo>
                        <a:pt x="f33" y="f34"/>
                      </a:lnTo>
                      <a:lnTo>
                        <a:pt x="f35" y="f36"/>
                      </a:lnTo>
                      <a:lnTo>
                        <a:pt x="f3" y="f4"/>
                      </a:lnTo>
                      <a:lnTo>
                        <a:pt x="f3" y="f4"/>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41" name="Freeform 46"/>
                <p:cNvSpPr/>
                <p:nvPr/>
              </p:nvSpPr>
              <p:spPr>
                <a:xfrm rot="3172800">
                  <a:off x="6557033" y="1374022"/>
                  <a:ext cx="1341360" cy="954719"/>
                </a:xfrm>
                <a:custGeom>
                  <a:avLst/>
                  <a:gdLst>
                    <a:gd name="f0" fmla="val 0"/>
                    <a:gd name="f1" fmla="val 2002"/>
                    <a:gd name="f2" fmla="val 2521"/>
                    <a:gd name="f3" fmla="val 1941"/>
                    <a:gd name="f4" fmla="val 192"/>
                    <a:gd name="f5" fmla="val 2450"/>
                    <a:gd name="f6" fmla="val 61"/>
                  </a:gdLst>
                  <a:ahLst/>
                  <a:cxnLst>
                    <a:cxn ang="3cd4">
                      <a:pos x="hc" y="t"/>
                    </a:cxn>
                    <a:cxn ang="0">
                      <a:pos x="r" y="vc"/>
                    </a:cxn>
                    <a:cxn ang="cd4">
                      <a:pos x="hc" y="b"/>
                    </a:cxn>
                    <a:cxn ang="cd2">
                      <a:pos x="l" y="vc"/>
                    </a:cxn>
                  </a:cxnLst>
                  <a:rect l="l" t="t" r="r" b="b"/>
                  <a:pathLst>
                    <a:path w="2002" h="2521">
                      <a:moveTo>
                        <a:pt x="f3" y="f0"/>
                      </a:moveTo>
                      <a:lnTo>
                        <a:pt x="f0" y="f2"/>
                      </a:lnTo>
                      <a:lnTo>
                        <a:pt x="f4" y="f5"/>
                      </a:lnTo>
                      <a:lnTo>
                        <a:pt x="f1" y="f6"/>
                      </a:lnTo>
                      <a:lnTo>
                        <a:pt x="f3" y="f0"/>
                      </a:lnTo>
                      <a:lnTo>
                        <a:pt x="f3" y="f0"/>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42" name="Freeform 47"/>
                <p:cNvSpPr/>
                <p:nvPr/>
              </p:nvSpPr>
              <p:spPr>
                <a:xfrm rot="3172800">
                  <a:off x="6298260" y="1696382"/>
                  <a:ext cx="2013839" cy="1429200"/>
                </a:xfrm>
                <a:custGeom>
                  <a:avLst/>
                  <a:gdLst>
                    <a:gd name="f0" fmla="val 0"/>
                    <a:gd name="f1" fmla="val 3007"/>
                    <a:gd name="f2" fmla="val 3771"/>
                    <a:gd name="f3" fmla="val 95"/>
                    <a:gd name="f4" fmla="val 2844"/>
                    <a:gd name="f5" fmla="val 394"/>
                    <a:gd name="f6" fmla="val 2834"/>
                    <a:gd name="f7" fmla="val 821"/>
                    <a:gd name="f8" fmla="val 3009"/>
                    <a:gd name="f9" fmla="val 681"/>
                    <a:gd name="f10" fmla="val 2817"/>
                    <a:gd name="f11" fmla="val 367"/>
                    <a:gd name="f12" fmla="val 2703"/>
                    <a:gd name="f13" fmla="val 637"/>
                    <a:gd name="f14" fmla="val 2720"/>
                    <a:gd name="f15" fmla="val 979"/>
                    <a:gd name="f16" fmla="val 2870"/>
                    <a:gd name="f17" fmla="val 2859"/>
                    <a:gd name="f18" fmla="val 420"/>
                    <a:gd name="f19" fmla="val 2578"/>
                    <a:gd name="f20" fmla="val 148"/>
                    <a:gd name="f21" fmla="val 2308"/>
                    <a:gd name="f22" fmla="val 2692"/>
                    <a:gd name="f23" fmla="val 78"/>
                    <a:gd name="f24" fmla="val 428"/>
                    <a:gd name="f25" fmla="val 831"/>
                    <a:gd name="f26" fmla="val 3273"/>
                    <a:gd name="f27" fmla="val 481"/>
                    <a:gd name="f28" fmla="val 3412"/>
                    <a:gd name="f29" fmla="val 105"/>
                    <a:gd name="f30" fmla="val 3667"/>
                    <a:gd name="f31" fmla="val 131"/>
                    <a:gd name="f32" fmla="val 3631"/>
                    <a:gd name="f33" fmla="val 376"/>
                    <a:gd name="f34" fmla="val 3385"/>
                    <a:gd name="f35" fmla="val 165"/>
                    <a:gd name="f36" fmla="val 3176"/>
                    <a:gd name="f37" fmla="val 411"/>
                    <a:gd name="f38" fmla="val 3298"/>
                    <a:gd name="f39" fmla="val 3186"/>
                    <a:gd name="f40" fmla="val 603"/>
                    <a:gd name="f41" fmla="val 3220"/>
                    <a:gd name="f42" fmla="val 3079"/>
                    <a:gd name="f43" fmla="val 629"/>
                    <a:gd name="f44" fmla="val 3062"/>
                  </a:gdLst>
                  <a:ahLst/>
                  <a:cxnLst>
                    <a:cxn ang="3cd4">
                      <a:pos x="hc" y="t"/>
                    </a:cxn>
                    <a:cxn ang="0">
                      <a:pos x="r" y="vc"/>
                    </a:cxn>
                    <a:cxn ang="cd4">
                      <a:pos x="hc" y="b"/>
                    </a:cxn>
                    <a:cxn ang="cd2">
                      <a:pos x="l" y="vc"/>
                    </a:cxn>
                  </a:cxnLst>
                  <a:rect l="l" t="t" r="r" b="b"/>
                  <a:pathLst>
                    <a:path w="3007" h="3771">
                      <a:moveTo>
                        <a:pt x="f3" y="f4"/>
                      </a:moveTo>
                      <a:lnTo>
                        <a:pt x="f5" y="f6"/>
                      </a:lnTo>
                      <a:lnTo>
                        <a:pt x="f7" y="f8"/>
                      </a:lnTo>
                      <a:lnTo>
                        <a:pt x="f9" y="f10"/>
                      </a:lnTo>
                      <a:lnTo>
                        <a:pt x="f11" y="f12"/>
                      </a:lnTo>
                      <a:lnTo>
                        <a:pt x="f13" y="f14"/>
                      </a:lnTo>
                      <a:lnTo>
                        <a:pt x="f15" y="f16"/>
                      </a:lnTo>
                      <a:lnTo>
                        <a:pt x="f17" y="f18"/>
                      </a:lnTo>
                      <a:lnTo>
                        <a:pt x="f19" y="f20"/>
                      </a:lnTo>
                      <a:lnTo>
                        <a:pt x="f21" y="f0"/>
                      </a:lnTo>
                      <a:lnTo>
                        <a:pt x="f22" y="f23"/>
                      </a:lnTo>
                      <a:lnTo>
                        <a:pt x="f1" y="f24"/>
                      </a:lnTo>
                      <a:lnTo>
                        <a:pt x="f25" y="f26"/>
                      </a:lnTo>
                      <a:lnTo>
                        <a:pt x="f27" y="f28"/>
                      </a:lnTo>
                      <a:lnTo>
                        <a:pt x="f29" y="f2"/>
                      </a:lnTo>
                      <a:lnTo>
                        <a:pt x="f0" y="f30"/>
                      </a:lnTo>
                      <a:lnTo>
                        <a:pt x="f31" y="f32"/>
                      </a:lnTo>
                      <a:lnTo>
                        <a:pt x="f33" y="f34"/>
                      </a:lnTo>
                      <a:lnTo>
                        <a:pt x="f35" y="f26"/>
                      </a:lnTo>
                      <a:lnTo>
                        <a:pt x="f35" y="f36"/>
                      </a:lnTo>
                      <a:lnTo>
                        <a:pt x="f37" y="f38"/>
                      </a:lnTo>
                      <a:lnTo>
                        <a:pt x="f37" y="f39"/>
                      </a:lnTo>
                      <a:lnTo>
                        <a:pt x="f40" y="f41"/>
                      </a:lnTo>
                      <a:lnTo>
                        <a:pt x="f24" y="f42"/>
                      </a:lnTo>
                      <a:lnTo>
                        <a:pt x="f43" y="f44"/>
                      </a:lnTo>
                      <a:lnTo>
                        <a:pt x="f3" y="f4"/>
                      </a:lnTo>
                      <a:lnTo>
                        <a:pt x="f3" y="f4"/>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43" name="Freeform 48"/>
                <p:cNvSpPr/>
                <p:nvPr/>
              </p:nvSpPr>
              <p:spPr>
                <a:xfrm rot="3172800">
                  <a:off x="8381464" y="1422572"/>
                  <a:ext cx="448560" cy="129240"/>
                </a:xfrm>
                <a:custGeom>
                  <a:avLst/>
                  <a:gdLst>
                    <a:gd name="f0" fmla="val 0"/>
                    <a:gd name="f1" fmla="val 673"/>
                    <a:gd name="f2" fmla="val 342"/>
                    <a:gd name="f3" fmla="val 80"/>
                    <a:gd name="f4" fmla="val 255"/>
                    <a:gd name="f5" fmla="val 106"/>
                    <a:gd name="f6" fmla="val 639"/>
                    <a:gd name="f7" fmla="val 289"/>
                    <a:gd name="f8" fmla="val 447"/>
                    <a:gd name="f9" fmla="val 114"/>
                    <a:gd name="f10" fmla="val 26"/>
                  </a:gdLst>
                  <a:ahLst/>
                  <a:cxnLst>
                    <a:cxn ang="3cd4">
                      <a:pos x="hc" y="t"/>
                    </a:cxn>
                    <a:cxn ang="0">
                      <a:pos x="r" y="vc"/>
                    </a:cxn>
                    <a:cxn ang="cd4">
                      <a:pos x="hc" y="b"/>
                    </a:cxn>
                    <a:cxn ang="cd2">
                      <a:pos x="l" y="vc"/>
                    </a:cxn>
                  </a:cxnLst>
                  <a:rect l="l" t="t" r="r" b="b"/>
                  <a:pathLst>
                    <a:path w="673" h="342">
                      <a:moveTo>
                        <a:pt x="f0" y="f3"/>
                      </a:moveTo>
                      <a:lnTo>
                        <a:pt x="f4" y="f5"/>
                      </a:lnTo>
                      <a:lnTo>
                        <a:pt x="f6" y="f2"/>
                      </a:lnTo>
                      <a:lnTo>
                        <a:pt x="f1" y="f7"/>
                      </a:lnTo>
                      <a:lnTo>
                        <a:pt x="f8" y="f9"/>
                      </a:lnTo>
                      <a:lnTo>
                        <a:pt x="f10" y="f0"/>
                      </a:lnTo>
                      <a:lnTo>
                        <a:pt x="f0" y="f3"/>
                      </a:lnTo>
                      <a:lnTo>
                        <a:pt x="f0" y="f3"/>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44" name="Freeform 49"/>
                <p:cNvSpPr/>
                <p:nvPr/>
              </p:nvSpPr>
              <p:spPr>
                <a:xfrm rot="3172800">
                  <a:off x="8245902" y="1351506"/>
                  <a:ext cx="480600" cy="152640"/>
                </a:xfrm>
                <a:custGeom>
                  <a:avLst/>
                  <a:gdLst>
                    <a:gd name="f0" fmla="val 0"/>
                    <a:gd name="f1" fmla="val 716"/>
                    <a:gd name="f2" fmla="val 403"/>
                    <a:gd name="f3" fmla="val 78"/>
                    <a:gd name="f4" fmla="val 340"/>
                    <a:gd name="f5" fmla="val 148"/>
                    <a:gd name="f6" fmla="val 638"/>
                    <a:gd name="f7" fmla="val 296"/>
                    <a:gd name="f8" fmla="val 420"/>
                    <a:gd name="f9" fmla="val 114"/>
                    <a:gd name="f10" fmla="val 70"/>
                  </a:gdLst>
                  <a:ahLst/>
                  <a:cxnLst>
                    <a:cxn ang="3cd4">
                      <a:pos x="hc" y="t"/>
                    </a:cxn>
                    <a:cxn ang="0">
                      <a:pos x="r" y="vc"/>
                    </a:cxn>
                    <a:cxn ang="cd4">
                      <a:pos x="hc" y="b"/>
                    </a:cxn>
                    <a:cxn ang="cd2">
                      <a:pos x="l" y="vc"/>
                    </a:cxn>
                  </a:cxnLst>
                  <a:rect l="l" t="t" r="r" b="b"/>
                  <a:pathLst>
                    <a:path w="716" h="403">
                      <a:moveTo>
                        <a:pt x="f0" y="f3"/>
                      </a:moveTo>
                      <a:lnTo>
                        <a:pt x="f4" y="f5"/>
                      </a:lnTo>
                      <a:lnTo>
                        <a:pt x="f6" y="f2"/>
                      </a:lnTo>
                      <a:lnTo>
                        <a:pt x="f1" y="f7"/>
                      </a:lnTo>
                      <a:lnTo>
                        <a:pt x="f8" y="f9"/>
                      </a:lnTo>
                      <a:lnTo>
                        <a:pt x="f10" y="f0"/>
                      </a:lnTo>
                      <a:lnTo>
                        <a:pt x="f0" y="f3"/>
                      </a:lnTo>
                      <a:lnTo>
                        <a:pt x="f0" y="f3"/>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45" name="Freeform 50"/>
                <p:cNvSpPr/>
                <p:nvPr/>
              </p:nvSpPr>
              <p:spPr>
                <a:xfrm rot="3172800">
                  <a:off x="7531450" y="717625"/>
                  <a:ext cx="480600" cy="155880"/>
                </a:xfrm>
                <a:custGeom>
                  <a:avLst/>
                  <a:gdLst>
                    <a:gd name="f0" fmla="val 0"/>
                    <a:gd name="f1" fmla="val 717"/>
                    <a:gd name="f2" fmla="val 411"/>
                    <a:gd name="f3" fmla="val 78"/>
                    <a:gd name="f4" fmla="val 316"/>
                    <a:gd name="f5" fmla="val 139"/>
                    <a:gd name="f6" fmla="val 649"/>
                    <a:gd name="f7" fmla="val 314"/>
                    <a:gd name="f8" fmla="val 394"/>
                    <a:gd name="f9" fmla="val 87"/>
                    <a:gd name="f10" fmla="val 54"/>
                  </a:gdLst>
                  <a:ahLst/>
                  <a:cxnLst>
                    <a:cxn ang="3cd4">
                      <a:pos x="hc" y="t"/>
                    </a:cxn>
                    <a:cxn ang="0">
                      <a:pos x="r" y="vc"/>
                    </a:cxn>
                    <a:cxn ang="cd4">
                      <a:pos x="hc" y="b"/>
                    </a:cxn>
                    <a:cxn ang="cd2">
                      <a:pos x="l" y="vc"/>
                    </a:cxn>
                  </a:cxnLst>
                  <a:rect l="l" t="t" r="r" b="b"/>
                  <a:pathLst>
                    <a:path w="717" h="411">
                      <a:moveTo>
                        <a:pt x="f0" y="f3"/>
                      </a:moveTo>
                      <a:lnTo>
                        <a:pt x="f4" y="f5"/>
                      </a:lnTo>
                      <a:lnTo>
                        <a:pt x="f6" y="f2"/>
                      </a:lnTo>
                      <a:lnTo>
                        <a:pt x="f1" y="f7"/>
                      </a:lnTo>
                      <a:lnTo>
                        <a:pt x="f8" y="f9"/>
                      </a:lnTo>
                      <a:lnTo>
                        <a:pt x="f10" y="f0"/>
                      </a:lnTo>
                      <a:lnTo>
                        <a:pt x="f0" y="f3"/>
                      </a:lnTo>
                      <a:lnTo>
                        <a:pt x="f0" y="f3"/>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46" name="Freeform 51"/>
                <p:cNvSpPr/>
                <p:nvPr/>
              </p:nvSpPr>
              <p:spPr>
                <a:xfrm rot="3172800">
                  <a:off x="7440493" y="641007"/>
                  <a:ext cx="475200" cy="146520"/>
                </a:xfrm>
                <a:custGeom>
                  <a:avLst/>
                  <a:gdLst>
                    <a:gd name="f0" fmla="val 0"/>
                    <a:gd name="f1" fmla="val 709"/>
                    <a:gd name="f2" fmla="val 386"/>
                    <a:gd name="f3" fmla="val 88"/>
                    <a:gd name="f4" fmla="val 272"/>
                    <a:gd name="f5" fmla="val 131"/>
                    <a:gd name="f6" fmla="val 665"/>
                    <a:gd name="f7" fmla="val 308"/>
                    <a:gd name="f8" fmla="val 306"/>
                    <a:gd name="f9" fmla="val 53"/>
                    <a:gd name="f10" fmla="val 43"/>
                  </a:gdLst>
                  <a:ahLst/>
                  <a:cxnLst>
                    <a:cxn ang="3cd4">
                      <a:pos x="hc" y="t"/>
                    </a:cxn>
                    <a:cxn ang="0">
                      <a:pos x="r" y="vc"/>
                    </a:cxn>
                    <a:cxn ang="cd4">
                      <a:pos x="hc" y="b"/>
                    </a:cxn>
                    <a:cxn ang="cd2">
                      <a:pos x="l" y="vc"/>
                    </a:cxn>
                  </a:cxnLst>
                  <a:rect l="l" t="t" r="r" b="b"/>
                  <a:pathLst>
                    <a:path w="709" h="386">
                      <a:moveTo>
                        <a:pt x="f0" y="f3"/>
                      </a:moveTo>
                      <a:lnTo>
                        <a:pt x="f4" y="f5"/>
                      </a:lnTo>
                      <a:lnTo>
                        <a:pt x="f6" y="f2"/>
                      </a:lnTo>
                      <a:lnTo>
                        <a:pt x="f1" y="f7"/>
                      </a:lnTo>
                      <a:lnTo>
                        <a:pt x="f8" y="f9"/>
                      </a:lnTo>
                      <a:lnTo>
                        <a:pt x="f10" y="f0"/>
                      </a:lnTo>
                      <a:lnTo>
                        <a:pt x="f0" y="f3"/>
                      </a:lnTo>
                      <a:lnTo>
                        <a:pt x="f0" y="f3"/>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grpSp>
        </p:grpSp>
        <p:sp>
          <p:nvSpPr>
            <p:cNvPr id="47" name="Line 52"/>
            <p:cNvSpPr/>
            <p:nvPr/>
          </p:nvSpPr>
          <p:spPr>
            <a:xfrm>
              <a:off x="7730999" y="133200"/>
              <a:ext cx="66601" cy="152280"/>
            </a:xfrm>
            <a:prstGeom prst="line">
              <a:avLst/>
            </a:prstGeom>
            <a:noFill/>
            <a:ln w="38160">
              <a:solidFill>
                <a:srgbClr val="000000"/>
              </a:solidFill>
              <a:prstDash val="solid"/>
              <a:round/>
            </a:ln>
          </p:spPr>
          <p:txBody>
            <a:bodyPr vert="horz" wrap="square" lIns="90000" tIns="45000" rIns="90000" bIns="45000" anchor="t"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grpSp>
      <p:sp>
        <p:nvSpPr>
          <p:cNvPr id="48" name="Freeform 2"/>
          <p:cNvSpPr/>
          <p:nvPr/>
        </p:nvSpPr>
        <p:spPr>
          <a:xfrm>
            <a:off x="20520" y="12600"/>
            <a:ext cx="8895960" cy="6779880"/>
          </a:xfrm>
          <a:custGeom>
            <a:avLst/>
            <a:gdLst>
              <a:gd name="f0" fmla="val 0"/>
              <a:gd name="f1" fmla="val 3985"/>
              <a:gd name="f2" fmla="val 3619"/>
              <a:gd name="f3" fmla="val 2822"/>
              <a:gd name="f4" fmla="val 975"/>
              <a:gd name="f5" fmla="val 2169"/>
              <a:gd name="f6" fmla="val 1125"/>
            </a:gdLst>
            <a:ahLst/>
            <a:cxnLst>
              <a:cxn ang="3cd4">
                <a:pos x="hc" y="t"/>
              </a:cxn>
              <a:cxn ang="0">
                <a:pos x="r" y="vc"/>
              </a:cxn>
              <a:cxn ang="cd4">
                <a:pos x="hc" y="b"/>
              </a:cxn>
              <a:cxn ang="cd2">
                <a:pos x="l" y="vc"/>
              </a:cxn>
            </a:cxnLst>
            <a:rect l="l" t="t" r="r" b="b"/>
            <a:pathLst>
              <a:path w="3985" h="3619">
                <a:moveTo>
                  <a:pt x="f3" y="f0"/>
                </a:moveTo>
                <a:lnTo>
                  <a:pt x="f0" y="f4"/>
                </a:lnTo>
                <a:lnTo>
                  <a:pt x="f5" y="f2"/>
                </a:lnTo>
                <a:lnTo>
                  <a:pt x="f1" y="f6"/>
                </a:lnTo>
                <a:lnTo>
                  <a:pt x="f3" y="f0"/>
                </a:lnTo>
                <a:lnTo>
                  <a:pt x="f3" y="f0"/>
                </a:lnTo>
                <a:close/>
              </a:path>
            </a:pathLst>
          </a:custGeom>
          <a:solidFill>
            <a:srgbClr val="FFEF66"/>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49" name="Rectangle 3"/>
          <p:cNvSpPr txBox="1">
            <a:spLocks noGrp="1"/>
          </p:cNvSpPr>
          <p:nvPr>
            <p:ph type="title"/>
          </p:nvPr>
        </p:nvSpPr>
        <p:spPr>
          <a:xfrm>
            <a:off x="1371599" y="1511279"/>
            <a:ext cx="6400440" cy="2273039"/>
          </a:xfrm>
          <a:prstGeom prst="rect">
            <a:avLst/>
          </a:prstGeom>
          <a:noFill/>
          <a:ln>
            <a:noFill/>
          </a:ln>
        </p:spPr>
        <p:txBody>
          <a:bodyPr vert="horz"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a:t>Click to edit the title text formatClick to edit Master title style</a:t>
            </a:r>
          </a:p>
        </p:txBody>
      </p:sp>
      <p:sp>
        <p:nvSpPr>
          <p:cNvPr id="50" name="Rectangle 5"/>
          <p:cNvSpPr txBox="1">
            <a:spLocks noGrp="1"/>
          </p:cNvSpPr>
          <p:nvPr>
            <p:ph type="dt" sz="half" idx="2"/>
          </p:nvPr>
        </p:nvSpPr>
        <p:spPr>
          <a:xfrm>
            <a:off x="685799" y="6248520"/>
            <a:ext cx="1904760" cy="456839"/>
          </a:xfrm>
          <a:prstGeom prst="rect">
            <a:avLst/>
          </a:prstGeom>
          <a:noFill/>
          <a:ln>
            <a:noFill/>
          </a:ln>
        </p:spPr>
        <p:txBody>
          <a:bodyPr wrap="square" lIns="90000" tIns="45000" rIns="90000" bIns="45000" anchor="t" anchorCtr="0"/>
          <a:lstStyle>
            <a:lvl1pPr lvl="0" rtl="0" hangingPunct="0">
              <a:buNone/>
              <a:tabLst/>
              <a:defRPr lang="en-US" sz="2400" kern="1200">
                <a:latin typeface="Times New Roman" pitchFamily="18"/>
                <a:ea typeface="Lucida Sans Unicode" pitchFamily="2"/>
                <a:cs typeface="Tahoma" pitchFamily="2"/>
              </a:defRPr>
            </a:lvl1pPr>
          </a:lstStyle>
          <a:p>
            <a:pPr lvl="0"/>
            <a:endParaRPr lang="en-US"/>
          </a:p>
        </p:txBody>
      </p:sp>
      <p:sp>
        <p:nvSpPr>
          <p:cNvPr id="51" name="Rectangle 6"/>
          <p:cNvSpPr txBox="1">
            <a:spLocks noGrp="1"/>
          </p:cNvSpPr>
          <p:nvPr>
            <p:ph type="ftr" sz="quarter" idx="3"/>
          </p:nvPr>
        </p:nvSpPr>
        <p:spPr>
          <a:xfrm>
            <a:off x="3124079" y="6248520"/>
            <a:ext cx="2895120" cy="456839"/>
          </a:xfrm>
          <a:prstGeom prst="rect">
            <a:avLst/>
          </a:prstGeom>
          <a:noFill/>
          <a:ln>
            <a:noFill/>
          </a:ln>
        </p:spPr>
        <p:txBody>
          <a:bodyPr wrap="square" lIns="90000" tIns="45000" rIns="90000" bIns="45000" anchor="t" anchorCtr="0"/>
          <a:lstStyle>
            <a:lvl1pPr lvl="0" rtl="0" hangingPunct="0">
              <a:buNone/>
              <a:tabLst/>
              <a:defRPr lang="en-US" sz="2400" kern="1200">
                <a:latin typeface="Times New Roman" pitchFamily="18"/>
                <a:ea typeface="Lucida Sans Unicode" pitchFamily="2"/>
                <a:cs typeface="Tahoma" pitchFamily="2"/>
              </a:defRPr>
            </a:lvl1pPr>
          </a:lstStyle>
          <a:p>
            <a:pPr lvl="0"/>
            <a:endParaRPr lang="en-US"/>
          </a:p>
        </p:txBody>
      </p:sp>
      <p:sp>
        <p:nvSpPr>
          <p:cNvPr id="52" name="Rectangle 7"/>
          <p:cNvSpPr txBox="1">
            <a:spLocks noGrp="1"/>
          </p:cNvSpPr>
          <p:nvPr>
            <p:ph type="sldNum" sz="quarter" idx="4"/>
          </p:nvPr>
        </p:nvSpPr>
        <p:spPr>
          <a:xfrm>
            <a:off x="6553080" y="6248520"/>
            <a:ext cx="1904760" cy="45683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US" sz="1800" b="0" i="0" u="none" strike="noStrike" kern="1200" spc="0">
                <a:solidFill>
                  <a:srgbClr val="000000"/>
                </a:solidFill>
                <a:latin typeface="Comic Sans MS" pitchFamily="18"/>
                <a:ea typeface="Lucida Sans Unicode" pitchFamily="2"/>
                <a:cs typeface="Arial" pitchFamily="2"/>
              </a:defRPr>
            </a:lvl1pPr>
          </a:lstStyle>
          <a:p>
            <a:pPr lvl="0"/>
            <a:fld id="{36293A30-12CA-4372-A612-C038F3FBF9C2}" type="slidenum">
              <a:t>‹#›</a:t>
            </a:fld>
            <a:endParaRPr lang="en-US"/>
          </a:p>
        </p:txBody>
      </p:sp>
      <p:grpSp>
        <p:nvGrpSpPr>
          <p:cNvPr id="53" name="Group 8"/>
          <p:cNvGrpSpPr/>
          <p:nvPr/>
        </p:nvGrpSpPr>
        <p:grpSpPr>
          <a:xfrm>
            <a:off x="195120" y="235080"/>
            <a:ext cx="3787559" cy="1777680"/>
            <a:chOff x="195120" y="235080"/>
            <a:chExt cx="3787559" cy="1777680"/>
          </a:xfrm>
        </p:grpSpPr>
        <p:sp>
          <p:nvSpPr>
            <p:cNvPr id="54" name="Freeform 9"/>
            <p:cNvSpPr/>
            <p:nvPr/>
          </p:nvSpPr>
          <p:spPr>
            <a:xfrm>
              <a:off x="281160" y="281160"/>
              <a:ext cx="3571560" cy="1614240"/>
            </a:xfrm>
            <a:custGeom>
              <a:avLst/>
              <a:gdLst>
                <a:gd name="f0" fmla="val 0"/>
                <a:gd name="f1" fmla="val 794"/>
                <a:gd name="f2" fmla="val 414"/>
                <a:gd name="f3" fmla="val 395"/>
                <a:gd name="f4" fmla="val 710"/>
                <a:gd name="f5" fmla="val 318"/>
                <a:gd name="f6" fmla="val 556"/>
                <a:gd name="f7" fmla="val 210"/>
                <a:gd name="f8" fmla="val 71"/>
                <a:gd name="f9" fmla="val 23"/>
                <a:gd name="f10" fmla="val 20"/>
                <a:gd name="f11" fmla="val 83"/>
                <a:gd name="f12" fmla="val 28"/>
                <a:gd name="f13" fmla="val 155"/>
                <a:gd name="f14" fmla="val 570"/>
                <a:gd name="f15" fmla="val 409"/>
                <a:gd name="f16" fmla="val 689"/>
                <a:gd name="f17" fmla="val 393"/>
                <a:gd name="f18" fmla="val 785"/>
              </a:gdLst>
              <a:ahLst/>
              <a:cxnLst>
                <a:cxn ang="3cd4">
                  <a:pos x="hc" y="t"/>
                </a:cxn>
                <a:cxn ang="0">
                  <a:pos x="r" y="vc"/>
                </a:cxn>
                <a:cxn ang="cd4">
                  <a:pos x="hc" y="b"/>
                </a:cxn>
                <a:cxn ang="cd2">
                  <a:pos x="l" y="vc"/>
                </a:cxn>
              </a:cxnLst>
              <a:rect l="l" t="t" r="r" b="b"/>
              <a:pathLst>
                <a:path w="794" h="414">
                  <a:moveTo>
                    <a:pt x="f1" y="f3"/>
                  </a:moveTo>
                  <a:lnTo>
                    <a:pt x="f4" y="f5"/>
                  </a:lnTo>
                  <a:lnTo>
                    <a:pt x="f6" y="f7"/>
                  </a:lnTo>
                  <a:lnTo>
                    <a:pt x="f8" y="f0"/>
                  </a:lnTo>
                  <a:lnTo>
                    <a:pt x="f9" y="f10"/>
                  </a:lnTo>
                  <a:lnTo>
                    <a:pt x="f0" y="f11"/>
                  </a:lnTo>
                  <a:lnTo>
                    <a:pt x="f12" y="f13"/>
                  </a:lnTo>
                  <a:lnTo>
                    <a:pt x="f14" y="f15"/>
                  </a:lnTo>
                  <a:lnTo>
                    <a:pt x="f16" y="f17"/>
                  </a:lnTo>
                  <a:lnTo>
                    <a:pt x="f18" y="f2"/>
                  </a:lnTo>
                  <a:lnTo>
                    <a:pt x="f1" y="f3"/>
                  </a:lnTo>
                  <a:lnTo>
                    <a:pt x="f1" y="f3"/>
                  </a:lnTo>
                  <a:close/>
                </a:path>
              </a:pathLst>
            </a:custGeom>
            <a:solidFill>
              <a:srgbClr val="F8F8F8"/>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5" name="Freeform 10"/>
            <p:cNvSpPr/>
            <p:nvPr/>
          </p:nvSpPr>
          <p:spPr>
            <a:xfrm>
              <a:off x="263520" y="414360"/>
              <a:ext cx="3561840" cy="1598400"/>
            </a:xfrm>
            <a:custGeom>
              <a:avLst/>
              <a:gdLst>
                <a:gd name="f0" fmla="val 0"/>
                <a:gd name="f1" fmla="val 1586"/>
                <a:gd name="f2" fmla="val 821"/>
                <a:gd name="f3" fmla="val 137"/>
                <a:gd name="f4" fmla="val 1331"/>
                <a:gd name="f5" fmla="val 519"/>
                <a:gd name="f6" fmla="val 1428"/>
                <a:gd name="f7" fmla="val 638"/>
                <a:gd name="f8" fmla="val 792"/>
                <a:gd name="f9" fmla="val 1565"/>
                <a:gd name="f10" fmla="val 1350"/>
                <a:gd name="f11" fmla="val 787"/>
                <a:gd name="f12" fmla="val 1145"/>
                <a:gd name="f13" fmla="val 811"/>
                <a:gd name="f14" fmla="val 42"/>
                <a:gd name="f15" fmla="val 298"/>
                <a:gd name="f16" fmla="val 150"/>
                <a:gd name="f17" fmla="val 46"/>
                <a:gd name="f18" fmla="val 32"/>
              </a:gdLst>
              <a:ahLst/>
              <a:cxnLst>
                <a:cxn ang="3cd4">
                  <a:pos x="hc" y="t"/>
                </a:cxn>
                <a:cxn ang="0">
                  <a:pos x="r" y="vc"/>
                </a:cxn>
                <a:cxn ang="cd4">
                  <a:pos x="hc" y="b"/>
                </a:cxn>
                <a:cxn ang="cd2">
                  <a:pos x="l" y="vc"/>
                </a:cxn>
              </a:cxnLst>
              <a:rect l="l" t="t" r="r" b="b"/>
              <a:pathLst>
                <a:path w="1586" h="821">
                  <a:moveTo>
                    <a:pt x="f3" y="f0"/>
                  </a:moveTo>
                  <a:lnTo>
                    <a:pt x="f4" y="f5"/>
                  </a:lnTo>
                  <a:lnTo>
                    <a:pt x="f6" y="f7"/>
                  </a:lnTo>
                  <a:lnTo>
                    <a:pt x="f1" y="f8"/>
                  </a:lnTo>
                  <a:lnTo>
                    <a:pt x="f9" y="f2"/>
                  </a:lnTo>
                  <a:lnTo>
                    <a:pt x="f10" y="f11"/>
                  </a:lnTo>
                  <a:lnTo>
                    <a:pt x="f12" y="f13"/>
                  </a:lnTo>
                  <a:lnTo>
                    <a:pt x="f14" y="f15"/>
                  </a:lnTo>
                  <a:lnTo>
                    <a:pt x="f0" y="f16"/>
                  </a:lnTo>
                  <a:lnTo>
                    <a:pt x="f17" y="f18"/>
                  </a:lnTo>
                  <a:lnTo>
                    <a:pt x="f3" y="f0"/>
                  </a:lnTo>
                  <a:lnTo>
                    <a:pt x="f3" y="f0"/>
                  </a:lnTo>
                  <a:close/>
                </a:path>
              </a:pathLst>
            </a:custGeom>
            <a:solidFill>
              <a:srgbClr val="FF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6" name="Freeform 11"/>
            <p:cNvSpPr/>
            <p:nvPr/>
          </p:nvSpPr>
          <p:spPr>
            <a:xfrm>
              <a:off x="752400" y="546120"/>
              <a:ext cx="2361960" cy="1458719"/>
            </a:xfrm>
            <a:custGeom>
              <a:avLst/>
              <a:gdLst>
                <a:gd name="f0" fmla="val 0"/>
                <a:gd name="f1" fmla="val 1049"/>
                <a:gd name="f2" fmla="val 747"/>
                <a:gd name="f3" fmla="val 325"/>
                <a:gd name="f4" fmla="val 922"/>
                <a:gd name="f5" fmla="val 939"/>
                <a:gd name="f6" fmla="val 534"/>
                <a:gd name="f7" fmla="val 422"/>
                <a:gd name="f8" fmla="val 78"/>
                <a:gd name="f9" fmla="val 127"/>
              </a:gdLst>
              <a:ahLst/>
              <a:cxnLst>
                <a:cxn ang="3cd4">
                  <a:pos x="hc" y="t"/>
                </a:cxn>
                <a:cxn ang="0">
                  <a:pos x="r" y="vc"/>
                </a:cxn>
                <a:cxn ang="cd4">
                  <a:pos x="hc" y="b"/>
                </a:cxn>
                <a:cxn ang="cd2">
                  <a:pos x="l" y="vc"/>
                </a:cxn>
              </a:cxnLst>
              <a:rect l="l" t="t" r="r" b="b"/>
              <a:pathLst>
                <a:path w="1049" h="747">
                  <a:moveTo>
                    <a:pt x="f0" y="f3"/>
                  </a:moveTo>
                  <a:lnTo>
                    <a:pt x="f4" y="f2"/>
                  </a:lnTo>
                  <a:lnTo>
                    <a:pt x="f5" y="f6"/>
                  </a:lnTo>
                  <a:lnTo>
                    <a:pt x="f1" y="f7"/>
                  </a:lnTo>
                  <a:lnTo>
                    <a:pt x="f8" y="f0"/>
                  </a:lnTo>
                  <a:lnTo>
                    <a:pt x="f0" y="f9"/>
                  </a:lnTo>
                  <a:lnTo>
                    <a:pt x="f0" y="f3"/>
                  </a:lnTo>
                  <a:lnTo>
                    <a:pt x="f0" y="f3"/>
                  </a:lnTo>
                  <a:close/>
                </a:path>
              </a:pathLst>
            </a:custGeom>
            <a:solidFill>
              <a:srgbClr val="FFB8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grpSp>
          <p:nvGrpSpPr>
            <p:cNvPr id="57" name="Group 12"/>
            <p:cNvGrpSpPr/>
            <p:nvPr/>
          </p:nvGrpSpPr>
          <p:grpSpPr>
            <a:xfrm>
              <a:off x="195120" y="235080"/>
              <a:ext cx="3787559" cy="1715760"/>
              <a:chOff x="195120" y="235080"/>
              <a:chExt cx="3787559" cy="1715760"/>
            </a:xfrm>
          </p:grpSpPr>
          <p:sp>
            <p:nvSpPr>
              <p:cNvPr id="58" name="Freeform 13"/>
              <p:cNvSpPr/>
              <p:nvPr/>
            </p:nvSpPr>
            <p:spPr>
              <a:xfrm>
                <a:off x="3182759" y="1482840"/>
                <a:ext cx="336240" cy="339480"/>
              </a:xfrm>
              <a:custGeom>
                <a:avLst/>
                <a:gdLst>
                  <a:gd name="f0" fmla="val 0"/>
                  <a:gd name="f1" fmla="val 150"/>
                  <a:gd name="f2" fmla="val 173"/>
                  <a:gd name="f3" fmla="val 110"/>
                  <a:gd name="f4" fmla="val 40"/>
                  <a:gd name="f5" fmla="val 66"/>
                  <a:gd name="f6" fmla="val 80"/>
                  <a:gd name="f7" fmla="val 160"/>
                  <a:gd name="f8" fmla="val 103"/>
                  <a:gd name="f9" fmla="val 84"/>
                  <a:gd name="f10" fmla="val 27"/>
                </a:gdLst>
                <a:ahLst/>
                <a:cxnLst>
                  <a:cxn ang="3cd4">
                    <a:pos x="hc" y="t"/>
                  </a:cxn>
                  <a:cxn ang="0">
                    <a:pos x="r" y="vc"/>
                  </a:cxn>
                  <a:cxn ang="cd4">
                    <a:pos x="hc" y="b"/>
                  </a:cxn>
                  <a:cxn ang="cd2">
                    <a:pos x="l" y="vc"/>
                  </a:cxn>
                </a:cxnLst>
                <a:rect l="l" t="t" r="r" b="b"/>
                <a:pathLst>
                  <a:path w="150" h="173">
                    <a:moveTo>
                      <a:pt x="f3" y="f0"/>
                    </a:moveTo>
                    <a:lnTo>
                      <a:pt x="f4" y="f5"/>
                    </a:lnTo>
                    <a:lnTo>
                      <a:pt x="f0" y="f2"/>
                    </a:lnTo>
                    <a:lnTo>
                      <a:pt x="f6" y="f7"/>
                    </a:lnTo>
                    <a:lnTo>
                      <a:pt x="f8" y="f9"/>
                    </a:lnTo>
                    <a:lnTo>
                      <a:pt x="f1" y="f10"/>
                    </a:lnTo>
                    <a:lnTo>
                      <a:pt x="f3" y="f0"/>
                    </a:lnTo>
                    <a:lnTo>
                      <a:pt x="f3" y="f0"/>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9" name="Freeform 14"/>
              <p:cNvSpPr/>
              <p:nvPr/>
            </p:nvSpPr>
            <p:spPr>
              <a:xfrm>
                <a:off x="195120" y="235080"/>
                <a:ext cx="3787559" cy="1715760"/>
              </a:xfrm>
              <a:custGeom>
                <a:avLst/>
                <a:gdLst>
                  <a:gd name="f0" fmla="val 0"/>
                  <a:gd name="f1" fmla="val 1684"/>
                  <a:gd name="f2" fmla="val 880"/>
                  <a:gd name="f3" fmla="val 156"/>
                  <a:gd name="f4" fmla="val 63"/>
                  <a:gd name="f5" fmla="val 52"/>
                  <a:gd name="f6" fmla="val 208"/>
                  <a:gd name="f7" fmla="val 67"/>
                  <a:gd name="f8" fmla="val 358"/>
                  <a:gd name="f9" fmla="val 1182"/>
                  <a:gd name="f10" fmla="val 867"/>
                  <a:gd name="f11" fmla="val 1422"/>
                  <a:gd name="f12" fmla="val 835"/>
                  <a:gd name="f13" fmla="val 1616"/>
                  <a:gd name="f14" fmla="val 808"/>
                  <a:gd name="f15" fmla="val 1502"/>
                  <a:gd name="f16" fmla="val 664"/>
                  <a:gd name="f17" fmla="val 1428"/>
                  <a:gd name="f18" fmla="val 512"/>
                  <a:gd name="f19" fmla="val 1369"/>
                  <a:gd name="f20" fmla="val 527"/>
                  <a:gd name="f21" fmla="val 1439"/>
                  <a:gd name="f22" fmla="val 1578"/>
                  <a:gd name="f23" fmla="val 810"/>
                  <a:gd name="f24" fmla="val 1413"/>
                  <a:gd name="f25" fmla="val 787"/>
                  <a:gd name="f26" fmla="val 1219"/>
                  <a:gd name="f27" fmla="val 814"/>
                  <a:gd name="f28" fmla="val 1255"/>
                  <a:gd name="f29" fmla="val 650"/>
                  <a:gd name="f30" fmla="val 1338"/>
                  <a:gd name="f31" fmla="val 538"/>
                  <a:gd name="f32" fmla="val 1241"/>
                  <a:gd name="f33" fmla="val 552"/>
                  <a:gd name="f34" fmla="val 1165"/>
                  <a:gd name="f35" fmla="val 658"/>
                  <a:gd name="f36" fmla="val 1139"/>
                  <a:gd name="f37" fmla="val 791"/>
                  <a:gd name="f38" fmla="val 107"/>
                  <a:gd name="f39" fmla="val 310"/>
                  <a:gd name="f40" fmla="val 80"/>
                  <a:gd name="f41" fmla="val 215"/>
                  <a:gd name="f42" fmla="val 103"/>
                  <a:gd name="f43" fmla="val 95"/>
                  <a:gd name="f44" fmla="val 217"/>
                </a:gdLst>
                <a:ahLst/>
                <a:cxnLst>
                  <a:cxn ang="3cd4">
                    <a:pos x="hc" y="t"/>
                  </a:cxn>
                  <a:cxn ang="0">
                    <a:pos x="r" y="vc"/>
                  </a:cxn>
                  <a:cxn ang="cd4">
                    <a:pos x="hc" y="b"/>
                  </a:cxn>
                  <a:cxn ang="cd2">
                    <a:pos x="l" y="vc"/>
                  </a:cxn>
                </a:cxnLst>
                <a:rect l="l" t="t" r="r" b="b"/>
                <a:pathLst>
                  <a:path w="1684" h="880">
                    <a:moveTo>
                      <a:pt x="f3" y="f0"/>
                    </a:moveTo>
                    <a:lnTo>
                      <a:pt x="f4" y="f5"/>
                    </a:lnTo>
                    <a:lnTo>
                      <a:pt x="f0" y="f6"/>
                    </a:lnTo>
                    <a:lnTo>
                      <a:pt x="f7" y="f8"/>
                    </a:lnTo>
                    <a:lnTo>
                      <a:pt x="f9" y="f10"/>
                    </a:lnTo>
                    <a:lnTo>
                      <a:pt x="f11" y="f12"/>
                    </a:lnTo>
                    <a:lnTo>
                      <a:pt x="f13" y="f2"/>
                    </a:lnTo>
                    <a:lnTo>
                      <a:pt x="f1" y="f14"/>
                    </a:lnTo>
                    <a:lnTo>
                      <a:pt x="f15" y="f16"/>
                    </a:lnTo>
                    <a:lnTo>
                      <a:pt x="f17" y="f18"/>
                    </a:lnTo>
                    <a:lnTo>
                      <a:pt x="f19" y="f20"/>
                    </a:lnTo>
                    <a:lnTo>
                      <a:pt x="f21" y="f16"/>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0"/>
                    </a:lnTo>
                    <a:lnTo>
                      <a:pt x="f3" y="f0"/>
                    </a:lnTo>
                    <a:lnTo>
                      <a:pt x="f3" y="f0"/>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0" name="Freeform 15"/>
              <p:cNvSpPr/>
              <p:nvPr/>
            </p:nvSpPr>
            <p:spPr>
              <a:xfrm>
                <a:off x="514439" y="250920"/>
                <a:ext cx="2676240" cy="974520"/>
              </a:xfrm>
              <a:custGeom>
                <a:avLst/>
                <a:gdLst>
                  <a:gd name="f0" fmla="val 0"/>
                  <a:gd name="f1" fmla="val 1190"/>
                  <a:gd name="f2" fmla="val 500"/>
                  <a:gd name="f3" fmla="val 100"/>
                  <a:gd name="f4" fmla="val 490"/>
                  <a:gd name="f5" fmla="val 1076"/>
                  <a:gd name="f6" fmla="val 27"/>
                </a:gdLst>
                <a:ahLst/>
                <a:cxnLst>
                  <a:cxn ang="3cd4">
                    <a:pos x="hc" y="t"/>
                  </a:cxn>
                  <a:cxn ang="0">
                    <a:pos x="r" y="vc"/>
                  </a:cxn>
                  <a:cxn ang="cd4">
                    <a:pos x="hc" y="b"/>
                  </a:cxn>
                  <a:cxn ang="cd2">
                    <a:pos x="l" y="vc"/>
                  </a:cxn>
                </a:cxnLst>
                <a:rect l="l" t="t" r="r" b="b"/>
                <a:pathLst>
                  <a:path w="1190" h="500">
                    <a:moveTo>
                      <a:pt x="f3" y="f0"/>
                    </a:moveTo>
                    <a:lnTo>
                      <a:pt x="f1" y="f4"/>
                    </a:lnTo>
                    <a:lnTo>
                      <a:pt x="f5" y="f2"/>
                    </a:lnTo>
                    <a:lnTo>
                      <a:pt x="f0" y="f6"/>
                    </a:lnTo>
                    <a:lnTo>
                      <a:pt x="f3" y="f0"/>
                    </a:lnTo>
                    <a:lnTo>
                      <a:pt x="f3" y="f0"/>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1" name="Freeform 16"/>
              <p:cNvSpPr/>
              <p:nvPr/>
            </p:nvSpPr>
            <p:spPr>
              <a:xfrm>
                <a:off x="649440" y="398520"/>
                <a:ext cx="360000" cy="650520"/>
              </a:xfrm>
              <a:custGeom>
                <a:avLst/>
                <a:gdLst>
                  <a:gd name="f0" fmla="val 0"/>
                  <a:gd name="f1" fmla="val 160"/>
                  <a:gd name="f2" fmla="val 335"/>
                  <a:gd name="f3" fmla="val 116"/>
                  <a:gd name="f4" fmla="val 19"/>
                  <a:gd name="f5" fmla="val 106"/>
                  <a:gd name="f6" fmla="val 230"/>
                  <a:gd name="f7" fmla="val 33"/>
                  <a:gd name="f8" fmla="val 314"/>
                  <a:gd name="f9" fmla="val 94"/>
                  <a:gd name="f10" fmla="val 76"/>
                  <a:gd name="f11" fmla="val 154"/>
                  <a:gd name="f12" fmla="val 17"/>
                </a:gdLst>
                <a:ahLst/>
                <a:cxnLst>
                  <a:cxn ang="3cd4">
                    <a:pos x="hc" y="t"/>
                  </a:cxn>
                  <a:cxn ang="0">
                    <a:pos x="r" y="vc"/>
                  </a:cxn>
                  <a:cxn ang="cd4">
                    <a:pos x="hc" y="b"/>
                  </a:cxn>
                  <a:cxn ang="cd2">
                    <a:pos x="l" y="vc"/>
                  </a:cxn>
                </a:cxnLst>
                <a:rect l="l" t="t" r="r" b="b"/>
                <a:pathLst>
                  <a:path w="160" h="335">
                    <a:moveTo>
                      <a:pt x="f3" y="f0"/>
                    </a:moveTo>
                    <a:lnTo>
                      <a:pt x="f4" y="f5"/>
                    </a:lnTo>
                    <a:lnTo>
                      <a:pt x="f0" y="f6"/>
                    </a:lnTo>
                    <a:lnTo>
                      <a:pt x="f7" y="f8"/>
                    </a:lnTo>
                    <a:lnTo>
                      <a:pt x="f9" y="f2"/>
                    </a:lnTo>
                    <a:lnTo>
                      <a:pt x="f10" y="f11"/>
                    </a:lnTo>
                    <a:lnTo>
                      <a:pt x="f1" y="f12"/>
                    </a:lnTo>
                    <a:lnTo>
                      <a:pt x="f3" y="f0"/>
                    </a:lnTo>
                    <a:lnTo>
                      <a:pt x="f3" y="f0"/>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2" name="Freeform 17"/>
              <p:cNvSpPr/>
              <p:nvPr/>
            </p:nvSpPr>
            <p:spPr>
              <a:xfrm>
                <a:off x="1343160" y="851040"/>
                <a:ext cx="1096560" cy="577440"/>
              </a:xfrm>
              <a:custGeom>
                <a:avLst/>
                <a:gdLst>
                  <a:gd name="f0" fmla="val 0"/>
                  <a:gd name="f1" fmla="val 489"/>
                  <a:gd name="f2" fmla="val 296"/>
                  <a:gd name="f3" fmla="val 14"/>
                  <a:gd name="f4" fmla="val 34"/>
                  <a:gd name="f5" fmla="val 160"/>
                  <a:gd name="f6" fmla="val 66"/>
                  <a:gd name="f7" fmla="val 324"/>
                  <a:gd name="f8" fmla="val 137"/>
                  <a:gd name="f9" fmla="val 440"/>
                  <a:gd name="f10" fmla="val 243"/>
                  <a:gd name="f11" fmla="val 326"/>
                  <a:gd name="f12" fmla="val 230"/>
                  <a:gd name="f13" fmla="val 139"/>
                  <a:gd name="f14" fmla="val 146"/>
                  <a:gd name="f15" fmla="val 50"/>
                  <a:gd name="f16" fmla="val 80"/>
                  <a:gd name="f17" fmla="val 107"/>
                  <a:gd name="f18" fmla="val 163"/>
                  <a:gd name="f19" fmla="val 272"/>
                  <a:gd name="f20" fmla="val 270"/>
                  <a:gd name="f21" fmla="val 466"/>
                  <a:gd name="f22" fmla="val 224"/>
                  <a:gd name="f23" fmla="val 394"/>
                  <a:gd name="f24" fmla="val 120"/>
                  <a:gd name="f25" fmla="val 170"/>
                  <a:gd name="f26" fmla="val 17"/>
                </a:gdLst>
                <a:ahLst/>
                <a:cxnLst>
                  <a:cxn ang="3cd4">
                    <a:pos x="hc" y="t"/>
                  </a:cxn>
                  <a:cxn ang="0">
                    <a:pos x="r" y="vc"/>
                  </a:cxn>
                  <a:cxn ang="cd4">
                    <a:pos x="hc" y="b"/>
                  </a:cxn>
                  <a:cxn ang="cd2">
                    <a:pos x="l" y="vc"/>
                  </a:cxn>
                </a:cxnLst>
                <a:rect l="l" t="t" r="r" b="b"/>
                <a:pathLst>
                  <a:path w="489" h="296">
                    <a:moveTo>
                      <a:pt x="f3" y="f4"/>
                    </a:moveTo>
                    <a:lnTo>
                      <a:pt x="f5" y="f6"/>
                    </a:lnTo>
                    <a:lnTo>
                      <a:pt x="f7" y="f8"/>
                    </a:lnTo>
                    <a:lnTo>
                      <a:pt x="f9" y="f10"/>
                    </a:lnTo>
                    <a:lnTo>
                      <a:pt x="f11" y="f12"/>
                    </a:lnTo>
                    <a:lnTo>
                      <a:pt x="f13" y="f14"/>
                    </a:lnTo>
                    <a:lnTo>
                      <a:pt x="f15" y="f16"/>
                    </a:lnTo>
                    <a:lnTo>
                      <a:pt x="f17" y="f18"/>
                    </a:lnTo>
                    <a:lnTo>
                      <a:pt x="f19" y="f20"/>
                    </a:lnTo>
                    <a:lnTo>
                      <a:pt x="f21" y="f2"/>
                    </a:lnTo>
                    <a:lnTo>
                      <a:pt x="f1" y="f22"/>
                    </a:lnTo>
                    <a:lnTo>
                      <a:pt x="f23" y="f24"/>
                    </a:lnTo>
                    <a:lnTo>
                      <a:pt x="f25" y="f26"/>
                    </a:lnTo>
                    <a:lnTo>
                      <a:pt x="f0" y="f0"/>
                    </a:lnTo>
                    <a:lnTo>
                      <a:pt x="f3" y="f4"/>
                    </a:lnTo>
                    <a:lnTo>
                      <a:pt x="f3" y="f4"/>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grpSp>
      </p:grpSp>
      <p:grpSp>
        <p:nvGrpSpPr>
          <p:cNvPr id="63" name="Group 18"/>
          <p:cNvGrpSpPr/>
          <p:nvPr/>
        </p:nvGrpSpPr>
        <p:grpSpPr>
          <a:xfrm>
            <a:off x="7855871" y="4509189"/>
            <a:ext cx="872999" cy="856305"/>
            <a:chOff x="7855871" y="4509189"/>
            <a:chExt cx="872999" cy="856305"/>
          </a:xfrm>
        </p:grpSpPr>
        <p:sp>
          <p:nvSpPr>
            <p:cNvPr id="64" name="Freeform 19"/>
            <p:cNvSpPr/>
            <p:nvPr/>
          </p:nvSpPr>
          <p:spPr>
            <a:xfrm rot="7320600">
              <a:off x="7934184" y="4661058"/>
              <a:ext cx="724319" cy="464760"/>
            </a:xfrm>
            <a:custGeom>
              <a:avLst/>
              <a:gdLst>
                <a:gd name="f0" fmla="val 0"/>
                <a:gd name="f1" fmla="val 794"/>
                <a:gd name="f2" fmla="val 414"/>
                <a:gd name="f3" fmla="val 395"/>
                <a:gd name="f4" fmla="val 710"/>
                <a:gd name="f5" fmla="val 318"/>
                <a:gd name="f6" fmla="val 556"/>
                <a:gd name="f7" fmla="val 210"/>
                <a:gd name="f8" fmla="val 71"/>
                <a:gd name="f9" fmla="val 23"/>
                <a:gd name="f10" fmla="val 20"/>
                <a:gd name="f11" fmla="val 83"/>
                <a:gd name="f12" fmla="val 28"/>
                <a:gd name="f13" fmla="val 155"/>
                <a:gd name="f14" fmla="val 570"/>
                <a:gd name="f15" fmla="val 409"/>
                <a:gd name="f16" fmla="val 689"/>
                <a:gd name="f17" fmla="val 393"/>
                <a:gd name="f18" fmla="val 785"/>
              </a:gdLst>
              <a:ahLst/>
              <a:cxnLst>
                <a:cxn ang="3cd4">
                  <a:pos x="hc" y="t"/>
                </a:cxn>
                <a:cxn ang="0">
                  <a:pos x="r" y="vc"/>
                </a:cxn>
                <a:cxn ang="cd4">
                  <a:pos x="hc" y="b"/>
                </a:cxn>
                <a:cxn ang="cd2">
                  <a:pos x="l" y="vc"/>
                </a:cxn>
              </a:cxnLst>
              <a:rect l="l" t="t" r="r" b="b"/>
              <a:pathLst>
                <a:path w="794" h="414">
                  <a:moveTo>
                    <a:pt x="f1" y="f3"/>
                  </a:moveTo>
                  <a:lnTo>
                    <a:pt x="f4" y="f5"/>
                  </a:lnTo>
                  <a:lnTo>
                    <a:pt x="f6" y="f7"/>
                  </a:lnTo>
                  <a:lnTo>
                    <a:pt x="f8" y="f0"/>
                  </a:lnTo>
                  <a:lnTo>
                    <a:pt x="f9" y="f10"/>
                  </a:lnTo>
                  <a:lnTo>
                    <a:pt x="f0" y="f11"/>
                  </a:lnTo>
                  <a:lnTo>
                    <a:pt x="f12" y="f13"/>
                  </a:lnTo>
                  <a:lnTo>
                    <a:pt x="f14" y="f15"/>
                  </a:lnTo>
                  <a:lnTo>
                    <a:pt x="f16" y="f17"/>
                  </a:lnTo>
                  <a:lnTo>
                    <a:pt x="f18" y="f2"/>
                  </a:lnTo>
                  <a:lnTo>
                    <a:pt x="f1" y="f3"/>
                  </a:lnTo>
                  <a:lnTo>
                    <a:pt x="f1" y="f3"/>
                  </a:lnTo>
                  <a:close/>
                </a:path>
              </a:pathLst>
            </a:custGeom>
            <a:solidFill>
              <a:srgbClr val="F8F8F8"/>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5" name="Freeform 20"/>
            <p:cNvSpPr/>
            <p:nvPr/>
          </p:nvSpPr>
          <p:spPr>
            <a:xfrm rot="7320600">
              <a:off x="7915775" y="4640170"/>
              <a:ext cx="721800" cy="460080"/>
            </a:xfrm>
            <a:custGeom>
              <a:avLst/>
              <a:gdLst>
                <a:gd name="f0" fmla="val 0"/>
                <a:gd name="f1" fmla="val 1586"/>
                <a:gd name="f2" fmla="val 821"/>
                <a:gd name="f3" fmla="val 137"/>
                <a:gd name="f4" fmla="val 1331"/>
                <a:gd name="f5" fmla="val 519"/>
                <a:gd name="f6" fmla="val 1428"/>
                <a:gd name="f7" fmla="val 638"/>
                <a:gd name="f8" fmla="val 792"/>
                <a:gd name="f9" fmla="val 1565"/>
                <a:gd name="f10" fmla="val 1350"/>
                <a:gd name="f11" fmla="val 787"/>
                <a:gd name="f12" fmla="val 1145"/>
                <a:gd name="f13" fmla="val 811"/>
                <a:gd name="f14" fmla="val 42"/>
                <a:gd name="f15" fmla="val 298"/>
                <a:gd name="f16" fmla="val 150"/>
                <a:gd name="f17" fmla="val 46"/>
                <a:gd name="f18" fmla="val 32"/>
              </a:gdLst>
              <a:ahLst/>
              <a:cxnLst>
                <a:cxn ang="3cd4">
                  <a:pos x="hc" y="t"/>
                </a:cxn>
                <a:cxn ang="0">
                  <a:pos x="r" y="vc"/>
                </a:cxn>
                <a:cxn ang="cd4">
                  <a:pos x="hc" y="b"/>
                </a:cxn>
                <a:cxn ang="cd2">
                  <a:pos x="l" y="vc"/>
                </a:cxn>
              </a:cxnLst>
              <a:rect l="l" t="t" r="r" b="b"/>
              <a:pathLst>
                <a:path w="1586" h="821">
                  <a:moveTo>
                    <a:pt x="f3" y="f0"/>
                  </a:moveTo>
                  <a:lnTo>
                    <a:pt x="f4" y="f5"/>
                  </a:lnTo>
                  <a:lnTo>
                    <a:pt x="f6" y="f7"/>
                  </a:lnTo>
                  <a:lnTo>
                    <a:pt x="f1" y="f8"/>
                  </a:lnTo>
                  <a:lnTo>
                    <a:pt x="f9" y="f2"/>
                  </a:lnTo>
                  <a:lnTo>
                    <a:pt x="f10" y="f11"/>
                  </a:lnTo>
                  <a:lnTo>
                    <a:pt x="f12" y="f13"/>
                  </a:lnTo>
                  <a:lnTo>
                    <a:pt x="f14" y="f15"/>
                  </a:lnTo>
                  <a:lnTo>
                    <a:pt x="f0" y="f16"/>
                  </a:lnTo>
                  <a:lnTo>
                    <a:pt x="f17" y="f18"/>
                  </a:lnTo>
                  <a:lnTo>
                    <a:pt x="f3" y="f0"/>
                  </a:lnTo>
                  <a:lnTo>
                    <a:pt x="f3" y="f0"/>
                  </a:lnTo>
                  <a:close/>
                </a:path>
              </a:pathLst>
            </a:custGeom>
            <a:solidFill>
              <a:srgbClr val="703DFF"/>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6" name="Freeform 21"/>
            <p:cNvSpPr/>
            <p:nvPr/>
          </p:nvSpPr>
          <p:spPr>
            <a:xfrm rot="7320600">
              <a:off x="8038908" y="4622879"/>
              <a:ext cx="478800" cy="420480"/>
            </a:xfrm>
            <a:custGeom>
              <a:avLst/>
              <a:gdLst>
                <a:gd name="f0" fmla="val 0"/>
                <a:gd name="f1" fmla="val 1049"/>
                <a:gd name="f2" fmla="val 747"/>
                <a:gd name="f3" fmla="val 325"/>
                <a:gd name="f4" fmla="val 922"/>
                <a:gd name="f5" fmla="val 939"/>
                <a:gd name="f6" fmla="val 534"/>
                <a:gd name="f7" fmla="val 422"/>
                <a:gd name="f8" fmla="val 78"/>
                <a:gd name="f9" fmla="val 127"/>
              </a:gdLst>
              <a:ahLst/>
              <a:cxnLst>
                <a:cxn ang="3cd4">
                  <a:pos x="hc" y="t"/>
                </a:cxn>
                <a:cxn ang="0">
                  <a:pos x="r" y="vc"/>
                </a:cxn>
                <a:cxn ang="cd4">
                  <a:pos x="hc" y="b"/>
                </a:cxn>
                <a:cxn ang="cd2">
                  <a:pos x="l" y="vc"/>
                </a:cxn>
              </a:cxnLst>
              <a:rect l="l" t="t" r="r" b="b"/>
              <a:pathLst>
                <a:path w="1049" h="747">
                  <a:moveTo>
                    <a:pt x="f0" y="f3"/>
                  </a:moveTo>
                  <a:lnTo>
                    <a:pt x="f4" y="f2"/>
                  </a:lnTo>
                  <a:lnTo>
                    <a:pt x="f5" y="f6"/>
                  </a:lnTo>
                  <a:lnTo>
                    <a:pt x="f1" y="f7"/>
                  </a:lnTo>
                  <a:lnTo>
                    <a:pt x="f8" y="f0"/>
                  </a:lnTo>
                  <a:lnTo>
                    <a:pt x="f0" y="f9"/>
                  </a:lnTo>
                  <a:lnTo>
                    <a:pt x="f0" y="f3"/>
                  </a:lnTo>
                  <a:lnTo>
                    <a:pt x="f0" y="f3"/>
                  </a:lnTo>
                  <a:close/>
                </a:path>
              </a:pathLst>
            </a:custGeom>
            <a:solidFill>
              <a:srgbClr val="FFB8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grpSp>
          <p:nvGrpSpPr>
            <p:cNvPr id="67" name="Group 22"/>
            <p:cNvGrpSpPr/>
            <p:nvPr/>
          </p:nvGrpSpPr>
          <p:grpSpPr>
            <a:xfrm>
              <a:off x="7855871" y="4509189"/>
              <a:ext cx="872999" cy="856305"/>
              <a:chOff x="7855871" y="4509189"/>
              <a:chExt cx="872999" cy="856305"/>
            </a:xfrm>
          </p:grpSpPr>
          <p:sp>
            <p:nvSpPr>
              <p:cNvPr id="68" name="Freeform 23"/>
              <p:cNvSpPr/>
              <p:nvPr/>
            </p:nvSpPr>
            <p:spPr>
              <a:xfrm rot="7320600">
                <a:off x="8103741" y="5256414"/>
                <a:ext cx="47160" cy="171000"/>
              </a:xfrm>
              <a:custGeom>
                <a:avLst/>
                <a:gdLst>
                  <a:gd name="f0" fmla="val 0"/>
                  <a:gd name="f1" fmla="val 150"/>
                  <a:gd name="f2" fmla="val 173"/>
                  <a:gd name="f3" fmla="val 110"/>
                  <a:gd name="f4" fmla="val 40"/>
                  <a:gd name="f5" fmla="val 66"/>
                  <a:gd name="f6" fmla="val 80"/>
                  <a:gd name="f7" fmla="val 160"/>
                  <a:gd name="f8" fmla="val 103"/>
                  <a:gd name="f9" fmla="val 84"/>
                  <a:gd name="f10" fmla="val 27"/>
                </a:gdLst>
                <a:ahLst/>
                <a:cxnLst>
                  <a:cxn ang="3cd4">
                    <a:pos x="hc" y="t"/>
                  </a:cxn>
                  <a:cxn ang="0">
                    <a:pos x="r" y="vc"/>
                  </a:cxn>
                  <a:cxn ang="cd4">
                    <a:pos x="hc" y="b"/>
                  </a:cxn>
                  <a:cxn ang="cd2">
                    <a:pos x="l" y="vc"/>
                  </a:cxn>
                </a:cxnLst>
                <a:rect l="l" t="t" r="r" b="b"/>
                <a:pathLst>
                  <a:path w="150" h="173">
                    <a:moveTo>
                      <a:pt x="f3" y="f0"/>
                    </a:moveTo>
                    <a:lnTo>
                      <a:pt x="f4" y="f5"/>
                    </a:lnTo>
                    <a:lnTo>
                      <a:pt x="f0" y="f2"/>
                    </a:lnTo>
                    <a:lnTo>
                      <a:pt x="f6" y="f7"/>
                    </a:lnTo>
                    <a:lnTo>
                      <a:pt x="f8" y="f9"/>
                    </a:lnTo>
                    <a:lnTo>
                      <a:pt x="f1" y="f10"/>
                    </a:lnTo>
                    <a:lnTo>
                      <a:pt x="f3" y="f0"/>
                    </a:lnTo>
                    <a:lnTo>
                      <a:pt x="f3" y="f0"/>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9" name="Freeform 24"/>
              <p:cNvSpPr/>
              <p:nvPr/>
            </p:nvSpPr>
            <p:spPr>
              <a:xfrm rot="7320600">
                <a:off x="8023091" y="4526304"/>
                <a:ext cx="538560" cy="872999"/>
              </a:xfrm>
              <a:custGeom>
                <a:avLst/>
                <a:gdLst>
                  <a:gd name="f0" fmla="val 0"/>
                  <a:gd name="f1" fmla="val 1684"/>
                  <a:gd name="f2" fmla="val 880"/>
                  <a:gd name="f3" fmla="val 156"/>
                  <a:gd name="f4" fmla="val 63"/>
                  <a:gd name="f5" fmla="val 52"/>
                  <a:gd name="f6" fmla="val 208"/>
                  <a:gd name="f7" fmla="val 67"/>
                  <a:gd name="f8" fmla="val 358"/>
                  <a:gd name="f9" fmla="val 1182"/>
                  <a:gd name="f10" fmla="val 867"/>
                  <a:gd name="f11" fmla="val 1422"/>
                  <a:gd name="f12" fmla="val 835"/>
                  <a:gd name="f13" fmla="val 1616"/>
                  <a:gd name="f14" fmla="val 808"/>
                  <a:gd name="f15" fmla="val 1502"/>
                  <a:gd name="f16" fmla="val 664"/>
                  <a:gd name="f17" fmla="val 1428"/>
                  <a:gd name="f18" fmla="val 512"/>
                  <a:gd name="f19" fmla="val 1369"/>
                  <a:gd name="f20" fmla="val 527"/>
                  <a:gd name="f21" fmla="val 1439"/>
                  <a:gd name="f22" fmla="val 1578"/>
                  <a:gd name="f23" fmla="val 810"/>
                  <a:gd name="f24" fmla="val 1413"/>
                  <a:gd name="f25" fmla="val 787"/>
                  <a:gd name="f26" fmla="val 1219"/>
                  <a:gd name="f27" fmla="val 814"/>
                  <a:gd name="f28" fmla="val 1255"/>
                  <a:gd name="f29" fmla="val 650"/>
                  <a:gd name="f30" fmla="val 1338"/>
                  <a:gd name="f31" fmla="val 538"/>
                  <a:gd name="f32" fmla="val 1241"/>
                  <a:gd name="f33" fmla="val 552"/>
                  <a:gd name="f34" fmla="val 1165"/>
                  <a:gd name="f35" fmla="val 658"/>
                  <a:gd name="f36" fmla="val 1139"/>
                  <a:gd name="f37" fmla="val 791"/>
                  <a:gd name="f38" fmla="val 107"/>
                  <a:gd name="f39" fmla="val 310"/>
                  <a:gd name="f40" fmla="val 80"/>
                  <a:gd name="f41" fmla="val 215"/>
                  <a:gd name="f42" fmla="val 103"/>
                  <a:gd name="f43" fmla="val 95"/>
                  <a:gd name="f44" fmla="val 217"/>
                </a:gdLst>
                <a:ahLst/>
                <a:cxnLst>
                  <a:cxn ang="3cd4">
                    <a:pos x="hc" y="t"/>
                  </a:cxn>
                  <a:cxn ang="0">
                    <a:pos x="r" y="vc"/>
                  </a:cxn>
                  <a:cxn ang="cd4">
                    <a:pos x="hc" y="b"/>
                  </a:cxn>
                  <a:cxn ang="cd2">
                    <a:pos x="l" y="vc"/>
                  </a:cxn>
                </a:cxnLst>
                <a:rect l="l" t="t" r="r" b="b"/>
                <a:pathLst>
                  <a:path w="1684" h="880">
                    <a:moveTo>
                      <a:pt x="f3" y="f0"/>
                    </a:moveTo>
                    <a:lnTo>
                      <a:pt x="f4" y="f5"/>
                    </a:lnTo>
                    <a:lnTo>
                      <a:pt x="f0" y="f6"/>
                    </a:lnTo>
                    <a:lnTo>
                      <a:pt x="f7" y="f8"/>
                    </a:lnTo>
                    <a:lnTo>
                      <a:pt x="f9" y="f10"/>
                    </a:lnTo>
                    <a:lnTo>
                      <a:pt x="f11" y="f12"/>
                    </a:lnTo>
                    <a:lnTo>
                      <a:pt x="f13" y="f2"/>
                    </a:lnTo>
                    <a:lnTo>
                      <a:pt x="f1" y="f14"/>
                    </a:lnTo>
                    <a:lnTo>
                      <a:pt x="f15" y="f16"/>
                    </a:lnTo>
                    <a:lnTo>
                      <a:pt x="f17" y="f18"/>
                    </a:lnTo>
                    <a:lnTo>
                      <a:pt x="f19" y="f20"/>
                    </a:lnTo>
                    <a:lnTo>
                      <a:pt x="f21" y="f16"/>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0"/>
                    </a:lnTo>
                    <a:lnTo>
                      <a:pt x="f3" y="f0"/>
                    </a:lnTo>
                    <a:lnTo>
                      <a:pt x="f3" y="f0"/>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70" name="Freeform 25"/>
              <p:cNvSpPr/>
              <p:nvPr/>
            </p:nvSpPr>
            <p:spPr>
              <a:xfrm rot="7320600">
                <a:off x="8164127" y="4714332"/>
                <a:ext cx="381240" cy="493920"/>
              </a:xfrm>
              <a:custGeom>
                <a:avLst/>
                <a:gdLst>
                  <a:gd name="f0" fmla="val 0"/>
                  <a:gd name="f1" fmla="val 1190"/>
                  <a:gd name="f2" fmla="val 500"/>
                  <a:gd name="f3" fmla="val 100"/>
                  <a:gd name="f4" fmla="val 490"/>
                  <a:gd name="f5" fmla="val 1076"/>
                  <a:gd name="f6" fmla="val 27"/>
                </a:gdLst>
                <a:ahLst/>
                <a:cxnLst>
                  <a:cxn ang="3cd4">
                    <a:pos x="hc" y="t"/>
                  </a:cxn>
                  <a:cxn ang="0">
                    <a:pos x="r" y="vc"/>
                  </a:cxn>
                  <a:cxn ang="cd4">
                    <a:pos x="hc" y="b"/>
                  </a:cxn>
                  <a:cxn ang="cd2">
                    <a:pos x="l" y="vc"/>
                  </a:cxn>
                </a:cxnLst>
                <a:rect l="l" t="t" r="r" b="b"/>
                <a:pathLst>
                  <a:path w="1190" h="500">
                    <a:moveTo>
                      <a:pt x="f3" y="f0"/>
                    </a:moveTo>
                    <a:lnTo>
                      <a:pt x="f1" y="f4"/>
                    </a:lnTo>
                    <a:lnTo>
                      <a:pt x="f5" y="f2"/>
                    </a:lnTo>
                    <a:lnTo>
                      <a:pt x="f0" y="f6"/>
                    </a:lnTo>
                    <a:lnTo>
                      <a:pt x="f3" y="f0"/>
                    </a:lnTo>
                    <a:lnTo>
                      <a:pt x="f3" y="f0"/>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71" name="Freeform 26"/>
              <p:cNvSpPr/>
              <p:nvPr/>
            </p:nvSpPr>
            <p:spPr>
              <a:xfrm rot="7320600">
                <a:off x="8407741" y="4368789"/>
                <a:ext cx="50400" cy="331200"/>
              </a:xfrm>
              <a:custGeom>
                <a:avLst/>
                <a:gdLst>
                  <a:gd name="f0" fmla="val 0"/>
                  <a:gd name="f1" fmla="val 160"/>
                  <a:gd name="f2" fmla="val 335"/>
                  <a:gd name="f3" fmla="val 116"/>
                  <a:gd name="f4" fmla="val 19"/>
                  <a:gd name="f5" fmla="val 106"/>
                  <a:gd name="f6" fmla="val 230"/>
                  <a:gd name="f7" fmla="val 33"/>
                  <a:gd name="f8" fmla="val 314"/>
                  <a:gd name="f9" fmla="val 94"/>
                  <a:gd name="f10" fmla="val 76"/>
                  <a:gd name="f11" fmla="val 154"/>
                  <a:gd name="f12" fmla="val 17"/>
                </a:gdLst>
                <a:ahLst/>
                <a:cxnLst>
                  <a:cxn ang="3cd4">
                    <a:pos x="hc" y="t"/>
                  </a:cxn>
                  <a:cxn ang="0">
                    <a:pos x="r" y="vc"/>
                  </a:cxn>
                  <a:cxn ang="cd4">
                    <a:pos x="hc" y="b"/>
                  </a:cxn>
                  <a:cxn ang="cd2">
                    <a:pos x="l" y="vc"/>
                  </a:cxn>
                </a:cxnLst>
                <a:rect l="l" t="t" r="r" b="b"/>
                <a:pathLst>
                  <a:path w="160" h="335">
                    <a:moveTo>
                      <a:pt x="f3" y="f0"/>
                    </a:moveTo>
                    <a:lnTo>
                      <a:pt x="f4" y="f5"/>
                    </a:lnTo>
                    <a:lnTo>
                      <a:pt x="f0" y="f6"/>
                    </a:lnTo>
                    <a:lnTo>
                      <a:pt x="f7" y="f8"/>
                    </a:lnTo>
                    <a:lnTo>
                      <a:pt x="f9" y="f2"/>
                    </a:lnTo>
                    <a:lnTo>
                      <a:pt x="f10" y="f11"/>
                    </a:lnTo>
                    <a:lnTo>
                      <a:pt x="f1" y="f12"/>
                    </a:lnTo>
                    <a:lnTo>
                      <a:pt x="f3" y="f0"/>
                    </a:lnTo>
                    <a:lnTo>
                      <a:pt x="f3" y="f0"/>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72" name="Freeform 27"/>
              <p:cNvSpPr/>
              <p:nvPr/>
            </p:nvSpPr>
            <p:spPr>
              <a:xfrm rot="7320600">
                <a:off x="8224230" y="4723013"/>
                <a:ext cx="155520" cy="291600"/>
              </a:xfrm>
              <a:custGeom>
                <a:avLst/>
                <a:gdLst>
                  <a:gd name="f0" fmla="val 0"/>
                  <a:gd name="f1" fmla="val 489"/>
                  <a:gd name="f2" fmla="val 296"/>
                  <a:gd name="f3" fmla="val 14"/>
                  <a:gd name="f4" fmla="val 34"/>
                  <a:gd name="f5" fmla="val 160"/>
                  <a:gd name="f6" fmla="val 66"/>
                  <a:gd name="f7" fmla="val 324"/>
                  <a:gd name="f8" fmla="val 137"/>
                  <a:gd name="f9" fmla="val 440"/>
                  <a:gd name="f10" fmla="val 243"/>
                  <a:gd name="f11" fmla="val 326"/>
                  <a:gd name="f12" fmla="val 230"/>
                  <a:gd name="f13" fmla="val 139"/>
                  <a:gd name="f14" fmla="val 146"/>
                  <a:gd name="f15" fmla="val 50"/>
                  <a:gd name="f16" fmla="val 80"/>
                  <a:gd name="f17" fmla="val 107"/>
                  <a:gd name="f18" fmla="val 163"/>
                  <a:gd name="f19" fmla="val 272"/>
                  <a:gd name="f20" fmla="val 270"/>
                  <a:gd name="f21" fmla="val 466"/>
                  <a:gd name="f22" fmla="val 224"/>
                  <a:gd name="f23" fmla="val 394"/>
                  <a:gd name="f24" fmla="val 120"/>
                  <a:gd name="f25" fmla="val 170"/>
                  <a:gd name="f26" fmla="val 17"/>
                </a:gdLst>
                <a:ahLst/>
                <a:cxnLst>
                  <a:cxn ang="3cd4">
                    <a:pos x="hc" y="t"/>
                  </a:cxn>
                  <a:cxn ang="0">
                    <a:pos x="r" y="vc"/>
                  </a:cxn>
                  <a:cxn ang="cd4">
                    <a:pos x="hc" y="b"/>
                  </a:cxn>
                  <a:cxn ang="cd2">
                    <a:pos x="l" y="vc"/>
                  </a:cxn>
                </a:cxnLst>
                <a:rect l="l" t="t" r="r" b="b"/>
                <a:pathLst>
                  <a:path w="489" h="296">
                    <a:moveTo>
                      <a:pt x="f3" y="f4"/>
                    </a:moveTo>
                    <a:lnTo>
                      <a:pt x="f5" y="f6"/>
                    </a:lnTo>
                    <a:lnTo>
                      <a:pt x="f7" y="f8"/>
                    </a:lnTo>
                    <a:lnTo>
                      <a:pt x="f9" y="f10"/>
                    </a:lnTo>
                    <a:lnTo>
                      <a:pt x="f11" y="f12"/>
                    </a:lnTo>
                    <a:lnTo>
                      <a:pt x="f13" y="f14"/>
                    </a:lnTo>
                    <a:lnTo>
                      <a:pt x="f15" y="f16"/>
                    </a:lnTo>
                    <a:lnTo>
                      <a:pt x="f17" y="f18"/>
                    </a:lnTo>
                    <a:lnTo>
                      <a:pt x="f19" y="f20"/>
                    </a:lnTo>
                    <a:lnTo>
                      <a:pt x="f21" y="f2"/>
                    </a:lnTo>
                    <a:lnTo>
                      <a:pt x="f1" y="f22"/>
                    </a:lnTo>
                    <a:lnTo>
                      <a:pt x="f23" y="f24"/>
                    </a:lnTo>
                    <a:lnTo>
                      <a:pt x="f25" y="f26"/>
                    </a:lnTo>
                    <a:lnTo>
                      <a:pt x="f0" y="f0"/>
                    </a:lnTo>
                    <a:lnTo>
                      <a:pt x="f3" y="f4"/>
                    </a:lnTo>
                    <a:lnTo>
                      <a:pt x="f3" y="f4"/>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grpSp>
      </p:grpSp>
      <p:sp>
        <p:nvSpPr>
          <p:cNvPr id="73" name="Freeform 28"/>
          <p:cNvSpPr/>
          <p:nvPr/>
        </p:nvSpPr>
        <p:spPr>
          <a:xfrm>
            <a:off x="901800" y="5054759"/>
            <a:ext cx="6806879" cy="728280"/>
          </a:xfrm>
          <a:custGeom>
            <a:avLst/>
            <a:gdLst>
              <a:gd name="f0" fmla="val 0"/>
              <a:gd name="f1" fmla="val 4288"/>
              <a:gd name="f2" fmla="val 459"/>
              <a:gd name="f3" fmla="val 136"/>
              <a:gd name="f4" fmla="val 43"/>
              <a:gd name="f5" fmla="val 556"/>
              <a:gd name="f6" fmla="val 232"/>
              <a:gd name="f7" fmla="val 816"/>
              <a:gd name="f8" fmla="val 256"/>
              <a:gd name="f9" fmla="val 1076"/>
              <a:gd name="f10" fmla="val 280"/>
              <a:gd name="f11" fmla="val 1387"/>
              <a:gd name="f12" fmla="val 124"/>
              <a:gd name="f13" fmla="val 1560"/>
              <a:gd name="f14" fmla="val 144"/>
              <a:gd name="f15" fmla="val 1733"/>
              <a:gd name="f16" fmla="val 164"/>
              <a:gd name="f17" fmla="val 1725"/>
              <a:gd name="f18" fmla="val 375"/>
              <a:gd name="f19" fmla="val 1856"/>
              <a:gd name="f20" fmla="val 376"/>
              <a:gd name="f21" fmla="val 1987"/>
              <a:gd name="f22" fmla="val 377"/>
              <a:gd name="f23" fmla="val 2064"/>
              <a:gd name="f24" fmla="val 139"/>
              <a:gd name="f25" fmla="val 2344"/>
              <a:gd name="f26" fmla="val 152"/>
              <a:gd name="f27" fmla="val 2624"/>
              <a:gd name="f28" fmla="val 165"/>
              <a:gd name="f29" fmla="val 3212"/>
              <a:gd name="f30" fmla="val 3536"/>
              <a:gd name="f31" fmla="val 456"/>
              <a:gd name="f32" fmla="val 3860"/>
              <a:gd name="f33" fmla="val 453"/>
              <a:gd name="f34" fmla="val 4165"/>
              <a:gd name="f35" fmla="val 188"/>
            </a:gdLst>
            <a:ahLst/>
            <a:cxnLst>
              <a:cxn ang="3cd4">
                <a:pos x="hc" y="t"/>
              </a:cxn>
              <a:cxn ang="0">
                <a:pos x="r" y="vc"/>
              </a:cxn>
              <a:cxn ang="cd4">
                <a:pos x="hc" y="b"/>
              </a:cxn>
              <a:cxn ang="cd2">
                <a:pos x="l" y="vc"/>
              </a:cxn>
            </a:cxnLst>
            <a:rect l="l" t="t" r="r" b="b"/>
            <a:pathLst>
              <a:path w="4288" h="459">
                <a:moveTo>
                  <a:pt x="f0" y="f0"/>
                </a:moveTo>
                <a:cubicBezTo>
                  <a:pt x="f3" y="f4"/>
                  <a:pt x="f5" y="f6"/>
                  <a:pt x="f7" y="f8"/>
                </a:cubicBezTo>
                <a:cubicBezTo>
                  <a:pt x="f9" y="f10"/>
                  <a:pt x="f11" y="f12"/>
                  <a:pt x="f13" y="f14"/>
                </a:cubicBezTo>
                <a:cubicBezTo>
                  <a:pt x="f15" y="f16"/>
                  <a:pt x="f17" y="f18"/>
                  <a:pt x="f19" y="f20"/>
                </a:cubicBezTo>
                <a:cubicBezTo>
                  <a:pt x="f21" y="f22"/>
                  <a:pt x="f23" y="f24"/>
                  <a:pt x="f25" y="f26"/>
                </a:cubicBezTo>
                <a:cubicBezTo>
                  <a:pt x="f27" y="f28"/>
                  <a:pt x="f29" y="f2"/>
                  <a:pt x="f30" y="f31"/>
                </a:cubicBezTo>
                <a:cubicBezTo>
                  <a:pt x="f32" y="f33"/>
                  <a:pt x="f34" y="f35"/>
                  <a:pt x="f1" y="f3"/>
                </a:cubicBezTo>
              </a:path>
            </a:pathLst>
          </a:custGeom>
          <a:noFill/>
          <a:ln w="76320">
            <a:solidFill>
              <a:srgbClr val="703DFF"/>
            </a:solidFill>
            <a:prstDash val="solid"/>
            <a:roun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74" name="Freeform 29"/>
          <p:cNvSpPr/>
          <p:nvPr/>
        </p:nvSpPr>
        <p:spPr>
          <a:xfrm>
            <a:off x="4076640" y="1930319"/>
            <a:ext cx="888480" cy="380520"/>
          </a:xfrm>
          <a:custGeom>
            <a:avLst/>
            <a:gdLst>
              <a:gd name="f0" fmla="val 0"/>
              <a:gd name="f1" fmla="val 560"/>
              <a:gd name="f2" fmla="val 240"/>
              <a:gd name="f3" fmla="val 32"/>
              <a:gd name="f4" fmla="val 102"/>
              <a:gd name="f5" fmla="val 89"/>
              <a:gd name="f6" fmla="val 205"/>
              <a:gd name="f7" fmla="val 147"/>
              <a:gd name="f8" fmla="val 280"/>
              <a:gd name="f9" fmla="val 144"/>
              <a:gd name="f10" fmla="val 355"/>
              <a:gd name="f11" fmla="val 141"/>
              <a:gd name="f12" fmla="val 401"/>
              <a:gd name="f13" fmla="val 448"/>
              <a:gd name="f14" fmla="val 16"/>
              <a:gd name="f15" fmla="val 495"/>
              <a:gd name="f16" fmla="val 541"/>
              <a:gd name="f17" fmla="val 201"/>
            </a:gdLst>
            <a:ahLst/>
            <a:cxnLst>
              <a:cxn ang="3cd4">
                <a:pos x="hc" y="t"/>
              </a:cxn>
              <a:cxn ang="0">
                <a:pos x="r" y="vc"/>
              </a:cxn>
              <a:cxn ang="cd4">
                <a:pos x="hc" y="b"/>
              </a:cxn>
              <a:cxn ang="cd2">
                <a:pos x="l" y="vc"/>
              </a:cxn>
            </a:cxnLst>
            <a:rect l="l" t="t" r="r" b="b"/>
            <a:pathLst>
              <a:path w="560" h="240">
                <a:moveTo>
                  <a:pt x="f0" y="f3"/>
                </a:moveTo>
                <a:cubicBezTo>
                  <a:pt x="f4" y="f5"/>
                  <a:pt x="f6" y="f7"/>
                  <a:pt x="f8" y="f9"/>
                </a:cubicBezTo>
                <a:cubicBezTo>
                  <a:pt x="f10" y="f11"/>
                  <a:pt x="f12" y="f0"/>
                  <a:pt x="f13" y="f14"/>
                </a:cubicBezTo>
                <a:cubicBezTo>
                  <a:pt x="f15" y="f3"/>
                  <a:pt x="f16" y="f17"/>
                  <a:pt x="f1" y="f2"/>
                </a:cubicBezTo>
              </a:path>
            </a:pathLst>
          </a:custGeom>
          <a:noFill/>
          <a:ln w="114480">
            <a:solidFill>
              <a:srgbClr val="FF0000"/>
            </a:solidFill>
            <a:prstDash val="solid"/>
            <a:roun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75" name="Text Placeholder 74"/>
          <p:cNvSpPr txBox="1">
            <a:spLocks noGrp="1"/>
          </p:cNvSpPr>
          <p:nvPr>
            <p:ph type="body" idx="1"/>
          </p:nvPr>
        </p:nvSpPr>
        <p:spPr>
          <a:xfrm>
            <a:off x="457200" y="1604520"/>
            <a:ext cx="8229240" cy="4525920"/>
          </a:xfrm>
          <a:prstGeom prst="rect">
            <a:avLst/>
          </a:prstGeom>
          <a:noFill/>
          <a:ln>
            <a:noFill/>
          </a:ln>
        </p:spPr>
        <p:txBody>
          <a:bodyPr vert="horz" lIns="0" tIns="0" rIns="0" bIns="0"/>
          <a:lstStyle>
            <a:defPPr marL="432000" lvl="0" indent="-324000" algn="l" rtl="0">
              <a:spcBef>
                <a:spcPts val="0"/>
              </a:spcBef>
              <a:spcAft>
                <a:spcPts val="1417"/>
              </a:spcAft>
              <a:buSzPct val="45000"/>
              <a:buFont typeface="StarSymbol"/>
              <a:buNone/>
              <a:defRPr lang="en-US" sz="3200" b="0" i="0" u="none" strike="noStrike" kern="1200" spc="0">
                <a:ln>
                  <a:noFill/>
                </a:ln>
                <a:solidFill>
                  <a:srgbClr val="000000"/>
                </a:solidFill>
                <a:latin typeface="Comic Sans MS"/>
                <a:ea typeface="Microsoft YaHei" pitchFamily="2"/>
                <a:cs typeface="Arial"/>
              </a:defRPr>
            </a:defPPr>
            <a:lvl1pPr marL="432000" lvl="0" indent="-324000" algn="l" rtl="0">
              <a:spcBef>
                <a:spcPts val="0"/>
              </a:spcBef>
              <a:spcAft>
                <a:spcPts val="1417"/>
              </a:spcAft>
              <a:buSzPct val="45000"/>
              <a:buFont typeface="StarSymbol"/>
              <a:buChar char="●"/>
              <a:defRPr lang="en-US" sz="3200" b="0" i="0" u="none" strike="noStrike" kern="1200" spc="0">
                <a:ln>
                  <a:noFill/>
                </a:ln>
                <a:solidFill>
                  <a:srgbClr val="000000"/>
                </a:solidFill>
                <a:latin typeface="Comic Sans MS"/>
                <a:ea typeface="Microsoft YaHei" pitchFamily="2"/>
                <a:cs typeface="Arial"/>
              </a:defRPr>
            </a:lvl1pPr>
            <a:lvl2pPr marL="864000" lvl="1" indent="-324000" algn="l" rtl="0">
              <a:spcBef>
                <a:spcPts val="0"/>
              </a:spcBef>
              <a:spcAft>
                <a:spcPts val="1134"/>
              </a:spcAft>
              <a:buSzPct val="75000"/>
              <a:buFont typeface="StarSymbol"/>
              <a:buChar char="–"/>
              <a:defRPr lang="en-US" sz="2400" b="0" i="0" u="none" strike="noStrike" kern="1200" spc="0">
                <a:ln>
                  <a:noFill/>
                </a:ln>
                <a:solidFill>
                  <a:srgbClr val="000000"/>
                </a:solidFill>
                <a:latin typeface="Comic Sans MS"/>
                <a:ea typeface="Microsoft YaHei" pitchFamily="2"/>
                <a:cs typeface="Arial"/>
              </a:defRPr>
            </a:lvl2pPr>
            <a:lvl3pPr marL="1295999" lvl="2" indent="-288000" algn="l" rtl="0">
              <a:spcBef>
                <a:spcPts val="0"/>
              </a:spcBef>
              <a:spcAft>
                <a:spcPts val="850"/>
              </a:spcAft>
              <a:buSzPct val="45000"/>
              <a:buFont typeface="StarSymbol"/>
              <a:buChar char="●"/>
              <a:defRPr lang="en-US" sz="2000" b="0" i="0" u="none" strike="noStrike" kern="1200" spc="0">
                <a:ln>
                  <a:noFill/>
                </a:ln>
                <a:solidFill>
                  <a:srgbClr val="000000"/>
                </a:solidFill>
                <a:latin typeface="Comic Sans MS"/>
                <a:ea typeface="Microsoft YaHei" pitchFamily="2"/>
                <a:cs typeface="Arial"/>
              </a:defRPr>
            </a:lvl3pPr>
            <a:lvl4pPr marL="1728000" lvl="3" indent="-216000" algn="l" rtl="0">
              <a:spcBef>
                <a:spcPts val="0"/>
              </a:spcBef>
              <a:spcAft>
                <a:spcPts val="567"/>
              </a:spcAft>
              <a:buSzPct val="75000"/>
              <a:buFont typeface="StarSymbol"/>
              <a:buChar char="–"/>
              <a:defRPr lang="en-US" sz="2000" b="0" i="0" u="none" strike="noStrike" kern="1200" spc="0">
                <a:ln>
                  <a:noFill/>
                </a:ln>
                <a:solidFill>
                  <a:srgbClr val="000000"/>
                </a:solidFill>
                <a:latin typeface="Comic Sans MS"/>
                <a:ea typeface="Microsoft YaHei" pitchFamily="2"/>
                <a:cs typeface="Arial"/>
              </a:defRPr>
            </a:lvl4pPr>
            <a:lvl5pPr marL="2160000" lvl="4" indent="-216000" algn="l" rtl="0">
              <a:spcBef>
                <a:spcPts val="0"/>
              </a:spcBef>
              <a:spcAft>
                <a:spcPts val="283"/>
              </a:spcAft>
              <a:buSzPct val="45000"/>
              <a:buFont typeface="StarSymbol"/>
              <a:buChar char="●"/>
              <a:defRPr lang="en-US" sz="2000" b="0" i="0" u="none" strike="noStrike" kern="1200" spc="0">
                <a:ln>
                  <a:noFill/>
                </a:ln>
                <a:solidFill>
                  <a:srgbClr val="000000"/>
                </a:solidFill>
                <a:latin typeface="Comic Sans MS"/>
                <a:ea typeface="Microsoft YaHei" pitchFamily="2"/>
                <a:cs typeface="Arial"/>
              </a:defRPr>
            </a:lvl5pPr>
            <a:lvl6pPr marL="2592000" lvl="5" indent="-216000" algn="l" rtl="0">
              <a:spcBef>
                <a:spcPts val="0"/>
              </a:spcBef>
              <a:spcAft>
                <a:spcPts val="283"/>
              </a:spcAft>
              <a:buSzPct val="45000"/>
              <a:buFont typeface="StarSymbol"/>
              <a:buChar char="●"/>
              <a:defRPr lang="en-US" sz="2000" b="0" i="0" u="none" strike="noStrike" kern="1200" spc="0">
                <a:ln>
                  <a:noFill/>
                </a:ln>
                <a:solidFill>
                  <a:srgbClr val="000000"/>
                </a:solidFill>
                <a:latin typeface="Comic Sans MS"/>
                <a:ea typeface="Microsoft YaHei" pitchFamily="2"/>
                <a:cs typeface="Arial"/>
              </a:defRPr>
            </a:lvl6pPr>
            <a:lvl7pPr marL="3024000" lvl="6" indent="-216000" algn="l" rtl="0">
              <a:spcBef>
                <a:spcPts val="0"/>
              </a:spcBef>
              <a:spcAft>
                <a:spcPts val="283"/>
              </a:spcAft>
              <a:buSzPct val="45000"/>
              <a:buFont typeface="StarSymbol"/>
              <a:buChar char="●"/>
              <a:defRPr lang="en-US" sz="2000" b="0" i="0" u="none" strike="noStrike" kern="1200" spc="0">
                <a:ln>
                  <a:noFill/>
                </a:ln>
                <a:solidFill>
                  <a:srgbClr val="000000"/>
                </a:solidFill>
                <a:latin typeface="Comic Sans MS"/>
                <a:ea typeface="Microsoft YaHei" pitchFamily="2"/>
                <a:cs typeface="Arial"/>
              </a:defRPr>
            </a:lvl7pPr>
            <a:lvl8pPr marL="3456000" lvl="7" indent="-216000" algn="l" rtl="0">
              <a:spcBef>
                <a:spcPts val="0"/>
              </a:spcBef>
              <a:spcAft>
                <a:spcPts val="283"/>
              </a:spcAft>
              <a:buSzPct val="45000"/>
              <a:buFont typeface="StarSymbol"/>
              <a:buChar char="●"/>
              <a:defRPr lang="en-US" sz="2000" b="0" i="0" u="none" strike="noStrike" kern="1200" spc="0">
                <a:ln>
                  <a:noFill/>
                </a:ln>
                <a:solidFill>
                  <a:srgbClr val="000000"/>
                </a:solidFill>
                <a:latin typeface="Comic Sans MS"/>
                <a:ea typeface="Microsoft YaHei" pitchFamily="2"/>
                <a:cs typeface="Arial"/>
              </a:defRPr>
            </a:lvl8pPr>
            <a:lvl9pPr marL="3887999" lvl="8" indent="-216000" algn="l" rtl="0">
              <a:spcBef>
                <a:spcPts val="0"/>
              </a:spcBef>
              <a:spcAft>
                <a:spcPts val="283"/>
              </a:spcAft>
              <a:buSzPct val="45000"/>
              <a:buFont typeface="StarSymbol"/>
              <a:buChar char="●"/>
              <a:defRPr lang="en-US" sz="2000" b="0" i="0" u="none" strike="noStrike" kern="1200" spc="0">
                <a:ln>
                  <a:noFill/>
                </a:ln>
                <a:solidFill>
                  <a:srgbClr val="000000"/>
                </a:solidFill>
                <a:latin typeface="Comic Sans MS"/>
                <a:ea typeface="Microsoft YaHei" pitchFamily="2"/>
                <a:cs typeface="Aria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lvl="0" algn="ctr" rtl="0" hangingPunct="0">
        <a:spcBef>
          <a:spcPts val="0"/>
        </a:spcBef>
        <a:spcAft>
          <a:spcPts val="0"/>
        </a:spcAft>
        <a:buNone/>
        <a:tabLst/>
        <a:defRPr lang="en-US" sz="4400" b="0" i="0" u="none" strike="noStrike" kern="1200" spc="0">
          <a:ln>
            <a:noFill/>
          </a:ln>
          <a:solidFill>
            <a:srgbClr val="000000"/>
          </a:solidFill>
          <a:latin typeface="Comic Sans MS" pitchFamily="66"/>
          <a:ea typeface="Microsoft YaHei" pitchFamily="2"/>
          <a:cs typeface="Arial" pitchFamily="2"/>
        </a:defRPr>
      </a:lvl1pPr>
    </p:titleStyle>
    <p:bodyStyle>
      <a:lvl1pPr algn="l" rtl="0" hangingPunct="0">
        <a:spcBef>
          <a:spcPts val="0"/>
        </a:spcBef>
        <a:spcAft>
          <a:spcPts val="1417"/>
        </a:spcAft>
        <a:tabLst/>
        <a:defRPr lang="en-US" sz="3200" b="0" i="0" u="none" strike="noStrike" kern="1200" spc="0">
          <a:ln>
            <a:noFill/>
          </a:ln>
          <a:solidFill>
            <a:srgbClr val="000000"/>
          </a:solidFill>
          <a:latin typeface="Comic Sans MS" pitchFamily="18"/>
          <a:ea typeface="Microsoft YaHei" pitchFamily="2"/>
          <a:cs typeface="Arial"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2"/>
          <p:cNvSpPr/>
          <p:nvPr/>
        </p:nvSpPr>
        <p:spPr>
          <a:xfrm rot="3172800">
            <a:off x="6116122" y="911466"/>
            <a:ext cx="1161720" cy="2084040"/>
          </a:xfrm>
          <a:custGeom>
            <a:avLst/>
            <a:gdLst>
              <a:gd name="f0" fmla="val 0"/>
              <a:gd name="f1" fmla="val 2903"/>
              <a:gd name="f2" fmla="val 3686"/>
              <a:gd name="f3" fmla="val 433"/>
              <a:gd name="f4" fmla="val 2565"/>
              <a:gd name="f5" fmla="val 80"/>
              <a:gd name="f6" fmla="val 2241"/>
              <a:gd name="f7" fmla="val 110"/>
              <a:gd name="f8" fmla="val 2811"/>
              <a:gd name="f9" fmla="val 3228"/>
              <a:gd name="f10" fmla="val 3631"/>
              <a:gd name="f11" fmla="val 72"/>
              <a:gd name="f12" fmla="val 441"/>
              <a:gd name="f13" fmla="val 3355"/>
              <a:gd name="f14" fmla="val 740"/>
            </a:gdLst>
            <a:ahLst/>
            <a:cxnLst>
              <a:cxn ang="3cd4">
                <a:pos x="hc" y="t"/>
              </a:cxn>
              <a:cxn ang="0">
                <a:pos x="r" y="vc"/>
              </a:cxn>
              <a:cxn ang="cd4">
                <a:pos x="hc" y="b"/>
              </a:cxn>
              <a:cxn ang="cd2">
                <a:pos x="l" y="vc"/>
              </a:cxn>
            </a:cxnLst>
            <a:rect l="l" t="t" r="r" b="b"/>
            <a:pathLst>
              <a:path w="2903" h="3686">
                <a:moveTo>
                  <a:pt x="f1" y="f3"/>
                </a:moveTo>
                <a:lnTo>
                  <a:pt x="f4" y="f5"/>
                </a:lnTo>
                <a:lnTo>
                  <a:pt x="f6" y="f0"/>
                </a:lnTo>
                <a:lnTo>
                  <a:pt x="f7" y="f8"/>
                </a:lnTo>
                <a:lnTo>
                  <a:pt x="f7" y="f9"/>
                </a:lnTo>
                <a:lnTo>
                  <a:pt x="f0" y="f10"/>
                </a:lnTo>
                <a:lnTo>
                  <a:pt x="f11" y="f2"/>
                </a:lnTo>
                <a:lnTo>
                  <a:pt x="f12" y="f13"/>
                </a:lnTo>
                <a:lnTo>
                  <a:pt x="f14" y="f9"/>
                </a:lnTo>
                <a:lnTo>
                  <a:pt x="f1" y="f3"/>
                </a:lnTo>
                <a:lnTo>
                  <a:pt x="f1" y="f3"/>
                </a:lnTo>
                <a:close/>
              </a:path>
            </a:pathLst>
          </a:custGeom>
          <a:solidFill>
            <a:srgbClr val="FFFFFF"/>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3" name="Freeform 8"/>
          <p:cNvSpPr/>
          <p:nvPr/>
        </p:nvSpPr>
        <p:spPr>
          <a:xfrm rot="3172800">
            <a:off x="6193257" y="953461"/>
            <a:ext cx="1164960" cy="2096639"/>
          </a:xfrm>
          <a:custGeom>
            <a:avLst/>
            <a:gdLst>
              <a:gd name="f0" fmla="val 0"/>
              <a:gd name="f1" fmla="val 2911"/>
              <a:gd name="f2" fmla="val 3703"/>
              <a:gd name="f3" fmla="val 2293"/>
              <a:gd name="f4" fmla="val 130"/>
              <a:gd name="f5" fmla="val 2835"/>
              <a:gd name="f6" fmla="val 131"/>
              <a:gd name="f7" fmla="val 3201"/>
              <a:gd name="f8" fmla="val 3633"/>
              <a:gd name="f9" fmla="val 50"/>
              <a:gd name="f10" fmla="val 422"/>
              <a:gd name="f11" fmla="val 3352"/>
              <a:gd name="f12" fmla="val 763"/>
              <a:gd name="f13" fmla="val 3220"/>
              <a:gd name="f14" fmla="val 428"/>
              <a:gd name="f15" fmla="val 2589"/>
              <a:gd name="f16" fmla="val 96"/>
            </a:gdLst>
            <a:ahLst/>
            <a:cxnLst>
              <a:cxn ang="3cd4">
                <a:pos x="hc" y="t"/>
              </a:cxn>
              <a:cxn ang="0">
                <a:pos x="r" y="vc"/>
              </a:cxn>
              <a:cxn ang="cd4">
                <a:pos x="hc" y="b"/>
              </a:cxn>
              <a:cxn ang="cd2">
                <a:pos x="l" y="vc"/>
              </a:cxn>
            </a:cxnLst>
            <a:rect l="l" t="t" r="r" b="b"/>
            <a:pathLst>
              <a:path w="2911" h="3703">
                <a:moveTo>
                  <a:pt x="f3" y="f0"/>
                </a:moveTo>
                <a:lnTo>
                  <a:pt x="f4" y="f5"/>
                </a:lnTo>
                <a:lnTo>
                  <a:pt x="f6" y="f7"/>
                </a:lnTo>
                <a:lnTo>
                  <a:pt x="f0" y="f8"/>
                </a:lnTo>
                <a:lnTo>
                  <a:pt x="f9" y="f2"/>
                </a:lnTo>
                <a:lnTo>
                  <a:pt x="f10" y="f11"/>
                </a:lnTo>
                <a:lnTo>
                  <a:pt x="f12" y="f13"/>
                </a:lnTo>
                <a:lnTo>
                  <a:pt x="f1" y="f14"/>
                </a:lnTo>
                <a:lnTo>
                  <a:pt x="f15" y="f16"/>
                </a:lnTo>
                <a:lnTo>
                  <a:pt x="f3" y="f0"/>
                </a:lnTo>
                <a:lnTo>
                  <a:pt x="f3" y="f0"/>
                </a:lnTo>
                <a:close/>
              </a:path>
            </a:pathLst>
          </a:custGeom>
          <a:solidFill>
            <a:srgbClr val="703DFF"/>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4" name="Freeform 9"/>
          <p:cNvSpPr/>
          <p:nvPr/>
        </p:nvSpPr>
        <p:spPr>
          <a:xfrm rot="3172800">
            <a:off x="6577955" y="1009824"/>
            <a:ext cx="1025280" cy="1571399"/>
          </a:xfrm>
          <a:custGeom>
            <a:avLst/>
            <a:gdLst>
              <a:gd name="f0" fmla="val 0"/>
              <a:gd name="f1" fmla="val 2561"/>
              <a:gd name="f2" fmla="val 2777"/>
              <a:gd name="f3" fmla="val 2485"/>
              <a:gd name="f4" fmla="val 432"/>
              <a:gd name="f5" fmla="val 2553"/>
              <a:gd name="f6" fmla="val 736"/>
              <a:gd name="f7" fmla="val 399"/>
              <a:gd name="f8" fmla="val 2118"/>
              <a:gd name="f9" fmla="val 82"/>
              <a:gd name="f10" fmla="val 1898"/>
            </a:gdLst>
            <a:ahLst/>
            <a:cxnLst>
              <a:cxn ang="3cd4">
                <a:pos x="hc" y="t"/>
              </a:cxn>
              <a:cxn ang="0">
                <a:pos x="r" y="vc"/>
              </a:cxn>
              <a:cxn ang="cd4">
                <a:pos x="hc" y="b"/>
              </a:cxn>
              <a:cxn ang="cd2">
                <a:pos x="l" y="vc"/>
              </a:cxn>
            </a:cxnLst>
            <a:rect l="l" t="t" r="r" b="b"/>
            <a:pathLst>
              <a:path w="2561" h="2777">
                <a:moveTo>
                  <a:pt x="f0" y="f3"/>
                </a:moveTo>
                <a:lnTo>
                  <a:pt x="f4" y="f5"/>
                </a:lnTo>
                <a:lnTo>
                  <a:pt x="f6" y="f2"/>
                </a:lnTo>
                <a:lnTo>
                  <a:pt x="f1" y="f7"/>
                </a:lnTo>
                <a:lnTo>
                  <a:pt x="f8" y="f9"/>
                </a:lnTo>
                <a:lnTo>
                  <a:pt x="f10" y="f0"/>
                </a:lnTo>
                <a:lnTo>
                  <a:pt x="f0" y="f3"/>
                </a:lnTo>
                <a:lnTo>
                  <a:pt x="f0" y="f3"/>
                </a:lnTo>
                <a:close/>
              </a:path>
            </a:pathLst>
          </a:custGeom>
          <a:solidFill>
            <a:srgbClr val="FFB8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grpSp>
        <p:nvGrpSpPr>
          <p:cNvPr id="5" name="Group 10"/>
          <p:cNvGrpSpPr/>
          <p:nvPr/>
        </p:nvGrpSpPr>
        <p:grpSpPr>
          <a:xfrm>
            <a:off x="7920" y="5540400"/>
            <a:ext cx="1784158" cy="1245960"/>
            <a:chOff x="7920" y="5540400"/>
            <a:chExt cx="1784158" cy="1245960"/>
          </a:xfrm>
        </p:grpSpPr>
        <p:sp>
          <p:nvSpPr>
            <p:cNvPr id="6" name="Freeform 11"/>
            <p:cNvSpPr/>
            <p:nvPr/>
          </p:nvSpPr>
          <p:spPr>
            <a:xfrm>
              <a:off x="38160" y="5564160"/>
              <a:ext cx="1728360" cy="1029959"/>
            </a:xfrm>
            <a:custGeom>
              <a:avLst/>
              <a:gdLst>
                <a:gd name="f0" fmla="val 0"/>
                <a:gd name="f1" fmla="val 2177"/>
                <a:gd name="f2" fmla="val 1298"/>
                <a:gd name="f3" fmla="val 1587"/>
                <a:gd name="f4" fmla="val 1260"/>
                <a:gd name="f5" fmla="val 1420"/>
                <a:gd name="f6" fmla="val 1106"/>
                <a:gd name="f7" fmla="val 1331"/>
                <a:gd name="f8" fmla="val 477"/>
                <a:gd name="f9" fmla="val 2139"/>
                <a:gd name="f10" fmla="val 330"/>
                <a:gd name="f11" fmla="val 203"/>
                <a:gd name="f12" fmla="val 2099"/>
                <a:gd name="f13" fmla="val 100"/>
                <a:gd name="f14" fmla="val 1276"/>
                <a:gd name="f15" fmla="val 211"/>
                <a:gd name="f16" fmla="val 1219"/>
                <a:gd name="f17" fmla="val 32"/>
                <a:gd name="f18" fmla="val 1085"/>
                <a:gd name="f19" fmla="val 958"/>
                <a:gd name="f20" fmla="val 28"/>
                <a:gd name="f21" fmla="val 888"/>
                <a:gd name="f22" fmla="val 106"/>
                <a:gd name="f23" fmla="val 937"/>
                <a:gd name="f24" fmla="val 285"/>
                <a:gd name="f25" fmla="val 660"/>
                <a:gd name="f26" fmla="val 441"/>
                <a:gd name="f27" fmla="val 983"/>
                <a:gd name="f28" fmla="val 473"/>
                <a:gd name="f29" fmla="val 1112"/>
                <a:gd name="f30" fmla="val 889"/>
                <a:gd name="f31" fmla="val 141"/>
                <a:gd name="f32" fmla="val 469"/>
                <a:gd name="f33" fmla="val 46"/>
                <a:gd name="f34" fmla="val 509"/>
                <a:gd name="f35" fmla="val 636"/>
                <a:gd name="f36" fmla="val 55"/>
                <a:gd name="f37" fmla="val 779"/>
                <a:gd name="f38" fmla="val 1139"/>
                <a:gd name="f39" fmla="val 1288"/>
                <a:gd name="f40" fmla="val 1378"/>
                <a:gd name="f41" fmla="val 1256"/>
                <a:gd name="f42" fmla="val 1570"/>
              </a:gdLst>
              <a:ahLst/>
              <a:cxnLst>
                <a:cxn ang="3cd4">
                  <a:pos x="hc" y="t"/>
                </a:cxn>
                <a:cxn ang="0">
                  <a:pos x="r" y="vc"/>
                </a:cxn>
                <a:cxn ang="cd4">
                  <a:pos x="hc" y="b"/>
                </a:cxn>
                <a:cxn ang="cd2">
                  <a:pos x="l" y="vc"/>
                </a:cxn>
              </a:cxnLst>
              <a:rect l="l" t="t" r="r" b="b"/>
              <a:pathLst>
                <a:path w="2177" h="1298">
                  <a:moveTo>
                    <a:pt x="f3" y="f4"/>
                  </a:moveTo>
                  <a:lnTo>
                    <a:pt x="f5" y="f6"/>
                  </a:lnTo>
                  <a:lnTo>
                    <a:pt x="f7" y="f8"/>
                  </a:lnTo>
                  <a:lnTo>
                    <a:pt x="f9" y="f10"/>
                  </a:lnTo>
                  <a:lnTo>
                    <a:pt x="f1" y="f11"/>
                  </a:lnTo>
                  <a:lnTo>
                    <a:pt x="f12" y="f13"/>
                  </a:lnTo>
                  <a:lnTo>
                    <a:pt x="f14" y="f15"/>
                  </a:lnTo>
                  <a:lnTo>
                    <a:pt x="f16" y="f17"/>
                  </a:lnTo>
                  <a:lnTo>
                    <a:pt x="f18" y="f0"/>
                  </a:lnTo>
                  <a:lnTo>
                    <a:pt x="f19" y="f20"/>
                  </a:lnTo>
                  <a:lnTo>
                    <a:pt x="f21" y="f22"/>
                  </a:lnTo>
                  <a:lnTo>
                    <a:pt x="f23" y="f24"/>
                  </a:lnTo>
                  <a:lnTo>
                    <a:pt x="f25" y="f26"/>
                  </a:lnTo>
                  <a:lnTo>
                    <a:pt x="f27" y="f28"/>
                  </a:lnTo>
                  <a:lnTo>
                    <a:pt x="f29" y="f30"/>
                  </a:lnTo>
                  <a:lnTo>
                    <a:pt x="f31" y="f32"/>
                  </a:lnTo>
                  <a:lnTo>
                    <a:pt x="f33" y="f34"/>
                  </a:lnTo>
                  <a:lnTo>
                    <a:pt x="f0" y="f35"/>
                  </a:lnTo>
                  <a:lnTo>
                    <a:pt x="f36" y="f37"/>
                  </a:lnTo>
                  <a:lnTo>
                    <a:pt x="f38" y="f39"/>
                  </a:lnTo>
                  <a:lnTo>
                    <a:pt x="f40" y="f41"/>
                  </a:lnTo>
                  <a:lnTo>
                    <a:pt x="f42" y="f2"/>
                  </a:lnTo>
                  <a:lnTo>
                    <a:pt x="f3" y="f4"/>
                  </a:lnTo>
                  <a:lnTo>
                    <a:pt x="f3" y="f4"/>
                  </a:lnTo>
                  <a:close/>
                </a:path>
              </a:pathLst>
            </a:custGeom>
            <a:solidFill>
              <a:srgbClr val="F8F8F8"/>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7" name="Freeform 12"/>
            <p:cNvSpPr/>
            <p:nvPr/>
          </p:nvSpPr>
          <p:spPr>
            <a:xfrm>
              <a:off x="1622519" y="5686560"/>
              <a:ext cx="112320" cy="204480"/>
            </a:xfrm>
            <a:custGeom>
              <a:avLst/>
              <a:gdLst>
                <a:gd name="f0" fmla="val 0"/>
                <a:gd name="f1" fmla="val 143"/>
                <a:gd name="f2" fmla="val 258"/>
                <a:gd name="f3" fmla="val 7"/>
                <a:gd name="f4" fmla="val 120"/>
                <a:gd name="f5" fmla="val 233"/>
                <a:gd name="f6" fmla="val 8"/>
              </a:gdLst>
              <a:ahLst/>
              <a:cxnLst>
                <a:cxn ang="3cd4">
                  <a:pos x="hc" y="t"/>
                </a:cxn>
                <a:cxn ang="0">
                  <a:pos x="r" y="vc"/>
                </a:cxn>
                <a:cxn ang="cd4">
                  <a:pos x="hc" y="b"/>
                </a:cxn>
                <a:cxn ang="cd2">
                  <a:pos x="l" y="vc"/>
                </a:cxn>
              </a:cxnLst>
              <a:rect l="l" t="t" r="r" b="b"/>
              <a:pathLst>
                <a:path w="143" h="258">
                  <a:moveTo>
                    <a:pt x="f0" y="f3"/>
                  </a:moveTo>
                  <a:lnTo>
                    <a:pt x="f4" y="f0"/>
                  </a:lnTo>
                  <a:lnTo>
                    <a:pt x="f1" y="f5"/>
                  </a:lnTo>
                  <a:lnTo>
                    <a:pt x="f6" y="f2"/>
                  </a:lnTo>
                  <a:lnTo>
                    <a:pt x="f0" y="f3"/>
                  </a:lnTo>
                  <a:lnTo>
                    <a:pt x="f0" y="f3"/>
                  </a:lnTo>
                  <a:close/>
                </a:path>
              </a:pathLst>
            </a:custGeom>
            <a:solidFill>
              <a:srgbClr val="FFEF66"/>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8" name="Freeform 13"/>
            <p:cNvSpPr/>
            <p:nvPr/>
          </p:nvSpPr>
          <p:spPr>
            <a:xfrm>
              <a:off x="31680" y="5991120"/>
              <a:ext cx="1257119" cy="650520"/>
            </a:xfrm>
            <a:custGeom>
              <a:avLst/>
              <a:gdLst>
                <a:gd name="f0" fmla="val 0"/>
                <a:gd name="f1" fmla="val 1586"/>
                <a:gd name="f2" fmla="val 821"/>
                <a:gd name="f3" fmla="val 137"/>
                <a:gd name="f4" fmla="val 1331"/>
                <a:gd name="f5" fmla="val 519"/>
                <a:gd name="f6" fmla="val 1428"/>
                <a:gd name="f7" fmla="val 638"/>
                <a:gd name="f8" fmla="val 792"/>
                <a:gd name="f9" fmla="val 1565"/>
                <a:gd name="f10" fmla="val 1350"/>
                <a:gd name="f11" fmla="val 787"/>
                <a:gd name="f12" fmla="val 1145"/>
                <a:gd name="f13" fmla="val 811"/>
                <a:gd name="f14" fmla="val 42"/>
                <a:gd name="f15" fmla="val 298"/>
                <a:gd name="f16" fmla="val 150"/>
                <a:gd name="f17" fmla="val 46"/>
                <a:gd name="f18" fmla="val 32"/>
              </a:gdLst>
              <a:ahLst/>
              <a:cxnLst>
                <a:cxn ang="3cd4">
                  <a:pos x="hc" y="t"/>
                </a:cxn>
                <a:cxn ang="0">
                  <a:pos x="r" y="vc"/>
                </a:cxn>
                <a:cxn ang="cd4">
                  <a:pos x="hc" y="b"/>
                </a:cxn>
                <a:cxn ang="cd2">
                  <a:pos x="l" y="vc"/>
                </a:cxn>
              </a:cxnLst>
              <a:rect l="l" t="t" r="r" b="b"/>
              <a:pathLst>
                <a:path w="1586" h="821">
                  <a:moveTo>
                    <a:pt x="f3" y="f0"/>
                  </a:moveTo>
                  <a:lnTo>
                    <a:pt x="f4" y="f5"/>
                  </a:lnTo>
                  <a:lnTo>
                    <a:pt x="f6" y="f7"/>
                  </a:lnTo>
                  <a:lnTo>
                    <a:pt x="f1" y="f8"/>
                  </a:lnTo>
                  <a:lnTo>
                    <a:pt x="f9" y="f2"/>
                  </a:lnTo>
                  <a:lnTo>
                    <a:pt x="f10" y="f11"/>
                  </a:lnTo>
                  <a:lnTo>
                    <a:pt x="f12" y="f13"/>
                  </a:lnTo>
                  <a:lnTo>
                    <a:pt x="f14" y="f15"/>
                  </a:lnTo>
                  <a:lnTo>
                    <a:pt x="f0" y="f16"/>
                  </a:lnTo>
                  <a:lnTo>
                    <a:pt x="f17" y="f18"/>
                  </a:lnTo>
                  <a:lnTo>
                    <a:pt x="f3" y="f0"/>
                  </a:lnTo>
                  <a:lnTo>
                    <a:pt x="f3" y="f0"/>
                  </a:lnTo>
                  <a:close/>
                </a:path>
              </a:pathLst>
            </a:custGeom>
            <a:solidFill>
              <a:srgbClr val="FF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9" name="Freeform 14"/>
            <p:cNvSpPr/>
            <p:nvPr/>
          </p:nvSpPr>
          <p:spPr>
            <a:xfrm>
              <a:off x="204840" y="6045119"/>
              <a:ext cx="833039" cy="593280"/>
            </a:xfrm>
            <a:custGeom>
              <a:avLst/>
              <a:gdLst>
                <a:gd name="f0" fmla="val 0"/>
                <a:gd name="f1" fmla="val 1049"/>
                <a:gd name="f2" fmla="val 747"/>
                <a:gd name="f3" fmla="val 325"/>
                <a:gd name="f4" fmla="val 922"/>
                <a:gd name="f5" fmla="val 939"/>
                <a:gd name="f6" fmla="val 534"/>
                <a:gd name="f7" fmla="val 422"/>
                <a:gd name="f8" fmla="val 78"/>
                <a:gd name="f9" fmla="val 127"/>
              </a:gdLst>
              <a:ahLst/>
              <a:cxnLst>
                <a:cxn ang="3cd4">
                  <a:pos x="hc" y="t"/>
                </a:cxn>
                <a:cxn ang="0">
                  <a:pos x="r" y="vc"/>
                </a:cxn>
                <a:cxn ang="cd4">
                  <a:pos x="hc" y="b"/>
                </a:cxn>
                <a:cxn ang="cd2">
                  <a:pos x="l" y="vc"/>
                </a:cxn>
              </a:cxnLst>
              <a:rect l="l" t="t" r="r" b="b"/>
              <a:pathLst>
                <a:path w="1049" h="747">
                  <a:moveTo>
                    <a:pt x="f0" y="f3"/>
                  </a:moveTo>
                  <a:lnTo>
                    <a:pt x="f4" y="f2"/>
                  </a:lnTo>
                  <a:lnTo>
                    <a:pt x="f5" y="f6"/>
                  </a:lnTo>
                  <a:lnTo>
                    <a:pt x="f1" y="f7"/>
                  </a:lnTo>
                  <a:lnTo>
                    <a:pt x="f8" y="f0"/>
                  </a:lnTo>
                  <a:lnTo>
                    <a:pt x="f0" y="f9"/>
                  </a:lnTo>
                  <a:lnTo>
                    <a:pt x="f0" y="f3"/>
                  </a:lnTo>
                  <a:lnTo>
                    <a:pt x="f0" y="f3"/>
                  </a:lnTo>
                  <a:close/>
                </a:path>
              </a:pathLst>
            </a:custGeom>
            <a:solidFill>
              <a:srgbClr val="FFB8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10" name="Freeform 15"/>
            <p:cNvSpPr/>
            <p:nvPr/>
          </p:nvSpPr>
          <p:spPr>
            <a:xfrm>
              <a:off x="770039" y="5607000"/>
              <a:ext cx="213840" cy="191880"/>
            </a:xfrm>
            <a:custGeom>
              <a:avLst/>
              <a:gdLst>
                <a:gd name="f0" fmla="val 0"/>
                <a:gd name="f1" fmla="val 272"/>
                <a:gd name="f2" fmla="val 241"/>
                <a:gd name="f3" fmla="val 28"/>
                <a:gd name="f4" fmla="val 160"/>
                <a:gd name="f5" fmla="val 251"/>
                <a:gd name="f6" fmla="val 36"/>
                <a:gd name="f7" fmla="val 139"/>
                <a:gd name="f8" fmla="val 164"/>
                <a:gd name="f9" fmla="val 146"/>
                <a:gd name="f10" fmla="val 32"/>
              </a:gdLst>
              <a:ahLst/>
              <a:cxnLst>
                <a:cxn ang="3cd4">
                  <a:pos x="hc" y="t"/>
                </a:cxn>
                <a:cxn ang="0">
                  <a:pos x="r" y="vc"/>
                </a:cxn>
                <a:cxn ang="cd4">
                  <a:pos x="hc" y="b"/>
                </a:cxn>
                <a:cxn ang="cd2">
                  <a:pos x="l" y="vc"/>
                </a:cxn>
              </a:cxnLst>
              <a:rect l="l" t="t" r="r" b="b"/>
              <a:pathLst>
                <a:path w="272" h="241">
                  <a:moveTo>
                    <a:pt x="f0" y="f3"/>
                  </a:moveTo>
                  <a:lnTo>
                    <a:pt x="f4" y="f0"/>
                  </a:lnTo>
                  <a:lnTo>
                    <a:pt x="f5" y="f6"/>
                  </a:lnTo>
                  <a:lnTo>
                    <a:pt x="f1" y="f7"/>
                  </a:lnTo>
                  <a:lnTo>
                    <a:pt x="f8" y="f9"/>
                  </a:lnTo>
                  <a:lnTo>
                    <a:pt x="f10" y="f2"/>
                  </a:lnTo>
                  <a:lnTo>
                    <a:pt x="f0" y="f3"/>
                  </a:lnTo>
                  <a:lnTo>
                    <a:pt x="f0" y="f3"/>
                  </a:lnTo>
                  <a:close/>
                </a:path>
              </a:pathLst>
            </a:custGeom>
            <a:solidFill>
              <a:srgbClr val="00B2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11" name="Freeform 16"/>
            <p:cNvSpPr/>
            <p:nvPr/>
          </p:nvSpPr>
          <p:spPr>
            <a:xfrm>
              <a:off x="1017720" y="6608880"/>
              <a:ext cx="120240" cy="177480"/>
            </a:xfrm>
            <a:custGeom>
              <a:avLst/>
              <a:gdLst>
                <a:gd name="f0" fmla="val 0"/>
                <a:gd name="f1" fmla="val 152"/>
                <a:gd name="f2" fmla="val 224"/>
                <a:gd name="f3" fmla="val 4"/>
                <a:gd name="f4" fmla="val 8"/>
                <a:gd name="f5" fmla="val 72"/>
              </a:gdLst>
              <a:ahLst/>
              <a:cxnLst>
                <a:cxn ang="3cd4">
                  <a:pos x="hc" y="t"/>
                </a:cxn>
                <a:cxn ang="0">
                  <a:pos x="r" y="vc"/>
                </a:cxn>
                <a:cxn ang="cd4">
                  <a:pos x="hc" y="b"/>
                </a:cxn>
                <a:cxn ang="cd2">
                  <a:pos x="l" y="vc"/>
                </a:cxn>
              </a:cxnLst>
              <a:rect l="l" t="t" r="r" b="b"/>
              <a:pathLst>
                <a:path w="152" h="224">
                  <a:moveTo>
                    <a:pt x="f1" y="f3"/>
                  </a:moveTo>
                  <a:lnTo>
                    <a:pt x="f1" y="f2"/>
                  </a:lnTo>
                  <a:lnTo>
                    <a:pt x="f0" y="f4"/>
                  </a:lnTo>
                  <a:lnTo>
                    <a:pt x="f5" y="f0"/>
                  </a:lnTo>
                  <a:lnTo>
                    <a:pt x="f1" y="f3"/>
                  </a:lnTo>
                  <a:lnTo>
                    <a:pt x="f1" y="f3"/>
                  </a:lnTo>
                  <a:close/>
                </a:path>
              </a:pathLst>
            </a:custGeom>
            <a:solidFill>
              <a:srgbClr val="00B2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12" name="Freeform 17"/>
            <p:cNvSpPr/>
            <p:nvPr/>
          </p:nvSpPr>
          <p:spPr>
            <a:xfrm>
              <a:off x="800280" y="5726160"/>
              <a:ext cx="306000" cy="607680"/>
            </a:xfrm>
            <a:custGeom>
              <a:avLst/>
              <a:gdLst>
                <a:gd name="f0" fmla="val 0"/>
                <a:gd name="f1" fmla="val 386"/>
                <a:gd name="f2" fmla="val 764"/>
                <a:gd name="f3" fmla="val 80"/>
                <a:gd name="f4" fmla="val 87"/>
                <a:gd name="f5" fmla="val 232"/>
                <a:gd name="f6" fmla="val 6"/>
                <a:gd name="f7" fmla="val 279"/>
                <a:gd name="f8" fmla="val 720"/>
                <a:gd name="f9" fmla="val 152"/>
                <a:gd name="f10" fmla="val 677"/>
              </a:gdLst>
              <a:ahLst/>
              <a:cxnLst>
                <a:cxn ang="3cd4">
                  <a:pos x="hc" y="t"/>
                </a:cxn>
                <a:cxn ang="0">
                  <a:pos x="r" y="vc"/>
                </a:cxn>
                <a:cxn ang="cd4">
                  <a:pos x="hc" y="b"/>
                </a:cxn>
                <a:cxn ang="cd2">
                  <a:pos x="l" y="vc"/>
                </a:cxn>
              </a:cxnLst>
              <a:rect l="l" t="t" r="r" b="b"/>
              <a:pathLst>
                <a:path w="386" h="764">
                  <a:moveTo>
                    <a:pt x="f0" y="f3"/>
                  </a:moveTo>
                  <a:lnTo>
                    <a:pt x="f4" y="f0"/>
                  </a:lnTo>
                  <a:lnTo>
                    <a:pt x="f5" y="f6"/>
                  </a:lnTo>
                  <a:lnTo>
                    <a:pt x="f1" y="f2"/>
                  </a:lnTo>
                  <a:lnTo>
                    <a:pt x="f7" y="f8"/>
                  </a:lnTo>
                  <a:lnTo>
                    <a:pt x="f9" y="f10"/>
                  </a:lnTo>
                  <a:lnTo>
                    <a:pt x="f0" y="f3"/>
                  </a:lnTo>
                  <a:lnTo>
                    <a:pt x="f0" y="f3"/>
                  </a:lnTo>
                  <a:close/>
                </a:path>
              </a:pathLst>
            </a:custGeom>
            <a:solidFill>
              <a:srgbClr val="FFB8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13" name="Freeform 18"/>
            <p:cNvSpPr/>
            <p:nvPr/>
          </p:nvSpPr>
          <p:spPr>
            <a:xfrm>
              <a:off x="1060560" y="5699160"/>
              <a:ext cx="577440" cy="275760"/>
            </a:xfrm>
            <a:custGeom>
              <a:avLst/>
              <a:gdLst>
                <a:gd name="f0" fmla="val 0"/>
                <a:gd name="f1" fmla="val 728"/>
                <a:gd name="f2" fmla="val 348"/>
                <a:gd name="f3" fmla="val 692"/>
                <a:gd name="f4" fmla="val 106"/>
                <a:gd name="f5" fmla="val 28"/>
                <a:gd name="f6" fmla="val 715"/>
                <a:gd name="f7" fmla="val 237"/>
                <a:gd name="f8" fmla="val 43"/>
              </a:gdLst>
              <a:ahLst/>
              <a:cxnLst>
                <a:cxn ang="3cd4">
                  <a:pos x="hc" y="t"/>
                </a:cxn>
                <a:cxn ang="0">
                  <a:pos x="r" y="vc"/>
                </a:cxn>
                <a:cxn ang="cd4">
                  <a:pos x="hc" y="b"/>
                </a:cxn>
                <a:cxn ang="cd2">
                  <a:pos x="l" y="vc"/>
                </a:cxn>
              </a:cxnLst>
              <a:rect l="l" t="t" r="r" b="b"/>
              <a:pathLst>
                <a:path w="728" h="348">
                  <a:moveTo>
                    <a:pt x="f3" y="f0"/>
                  </a:moveTo>
                  <a:lnTo>
                    <a:pt x="f0" y="f4"/>
                  </a:lnTo>
                  <a:lnTo>
                    <a:pt x="f5" y="f2"/>
                  </a:lnTo>
                  <a:lnTo>
                    <a:pt x="f6" y="f7"/>
                  </a:lnTo>
                  <a:lnTo>
                    <a:pt x="f1" y="f8"/>
                  </a:lnTo>
                  <a:lnTo>
                    <a:pt x="f3" y="f0"/>
                  </a:lnTo>
                  <a:lnTo>
                    <a:pt x="f3" y="f0"/>
                  </a:lnTo>
                  <a:close/>
                </a:path>
              </a:pathLst>
            </a:custGeom>
            <a:solidFill>
              <a:srgbClr val="FFB8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14" name="Freeform 19"/>
            <p:cNvSpPr/>
            <p:nvPr/>
          </p:nvSpPr>
          <p:spPr>
            <a:xfrm>
              <a:off x="550800" y="5862599"/>
              <a:ext cx="247320" cy="105840"/>
            </a:xfrm>
            <a:custGeom>
              <a:avLst/>
              <a:gdLst>
                <a:gd name="f0" fmla="val 0"/>
                <a:gd name="f1" fmla="val 312"/>
                <a:gd name="f2" fmla="val 135"/>
                <a:gd name="f3" fmla="val 272"/>
                <a:gd name="f4" fmla="val 78"/>
              </a:gdLst>
              <a:ahLst/>
              <a:cxnLst>
                <a:cxn ang="3cd4">
                  <a:pos x="hc" y="t"/>
                </a:cxn>
                <a:cxn ang="0">
                  <a:pos x="r" y="vc"/>
                </a:cxn>
                <a:cxn ang="cd4">
                  <a:pos x="hc" y="b"/>
                </a:cxn>
                <a:cxn ang="cd2">
                  <a:pos x="l" y="vc"/>
                </a:cxn>
              </a:cxnLst>
              <a:rect l="l" t="t" r="r" b="b"/>
              <a:pathLst>
                <a:path w="312" h="135">
                  <a:moveTo>
                    <a:pt x="f3" y="f0"/>
                  </a:moveTo>
                  <a:lnTo>
                    <a:pt x="f0" y="f4"/>
                  </a:lnTo>
                  <a:lnTo>
                    <a:pt x="f1" y="f2"/>
                  </a:lnTo>
                  <a:lnTo>
                    <a:pt x="f3" y="f0"/>
                  </a:lnTo>
                  <a:lnTo>
                    <a:pt x="f3" y="f0"/>
                  </a:lnTo>
                  <a:close/>
                </a:path>
              </a:pathLst>
            </a:custGeom>
            <a:solidFill>
              <a:srgbClr val="FFEF66"/>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grpSp>
          <p:nvGrpSpPr>
            <p:cNvPr id="15" name="Group 20"/>
            <p:cNvGrpSpPr/>
            <p:nvPr/>
          </p:nvGrpSpPr>
          <p:grpSpPr>
            <a:xfrm>
              <a:off x="7920" y="5540400"/>
              <a:ext cx="1784158" cy="1237679"/>
              <a:chOff x="7920" y="5540400"/>
              <a:chExt cx="1784158" cy="1237679"/>
            </a:xfrm>
          </p:grpSpPr>
          <p:grpSp>
            <p:nvGrpSpPr>
              <p:cNvPr id="16" name="Group 21"/>
              <p:cNvGrpSpPr/>
              <p:nvPr/>
            </p:nvGrpSpPr>
            <p:grpSpPr>
              <a:xfrm>
                <a:off x="792000" y="5654520"/>
                <a:ext cx="869759" cy="1123559"/>
                <a:chOff x="792000" y="5654520"/>
                <a:chExt cx="869759" cy="1123559"/>
              </a:xfrm>
            </p:grpSpPr>
            <p:sp>
              <p:nvSpPr>
                <p:cNvPr id="17" name="Freeform 22"/>
                <p:cNvSpPr/>
                <p:nvPr/>
              </p:nvSpPr>
              <p:spPr>
                <a:xfrm>
                  <a:off x="792000" y="5694480"/>
                  <a:ext cx="248760" cy="137880"/>
                </a:xfrm>
                <a:custGeom>
                  <a:avLst/>
                  <a:gdLst>
                    <a:gd name="f0" fmla="val 0"/>
                    <a:gd name="f1" fmla="val 313"/>
                    <a:gd name="f2" fmla="val 175"/>
                    <a:gd name="f3" fmla="val 107"/>
                    <a:gd name="f4" fmla="val 114"/>
                    <a:gd name="f5" fmla="val 10"/>
                    <a:gd name="f6" fmla="val 213"/>
                    <a:gd name="f7" fmla="val 292"/>
                    <a:gd name="f8" fmla="val 27"/>
                    <a:gd name="f9" fmla="val 91"/>
                    <a:gd name="f10" fmla="val 167"/>
                    <a:gd name="f11" fmla="val 67"/>
                    <a:gd name="f12" fmla="val 74"/>
                    <a:gd name="f13" fmla="val 101"/>
                    <a:gd name="f14" fmla="val 13"/>
                  </a:gdLst>
                  <a:ahLst/>
                  <a:cxnLst>
                    <a:cxn ang="3cd4">
                      <a:pos x="hc" y="t"/>
                    </a:cxn>
                    <a:cxn ang="0">
                      <a:pos x="r" y="vc"/>
                    </a:cxn>
                    <a:cxn ang="cd4">
                      <a:pos x="hc" y="b"/>
                    </a:cxn>
                    <a:cxn ang="cd2">
                      <a:pos x="l" y="vc"/>
                    </a:cxn>
                  </a:cxnLst>
                  <a:rect l="l" t="t" r="r" b="b"/>
                  <a:pathLst>
                    <a:path w="313" h="175">
                      <a:moveTo>
                        <a:pt x="f0" y="f3"/>
                      </a:moveTo>
                      <a:lnTo>
                        <a:pt x="f4" y="f5"/>
                      </a:lnTo>
                      <a:lnTo>
                        <a:pt x="f6" y="f0"/>
                      </a:lnTo>
                      <a:lnTo>
                        <a:pt x="f7" y="f8"/>
                      </a:lnTo>
                      <a:lnTo>
                        <a:pt x="f1" y="f9"/>
                      </a:lnTo>
                      <a:lnTo>
                        <a:pt x="f10" y="f11"/>
                      </a:lnTo>
                      <a:lnTo>
                        <a:pt x="f12" y="f13"/>
                      </a:lnTo>
                      <a:lnTo>
                        <a:pt x="f14" y="f2"/>
                      </a:lnTo>
                      <a:lnTo>
                        <a:pt x="f0" y="f3"/>
                      </a:lnTo>
                      <a:lnTo>
                        <a:pt x="f0" y="f3"/>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18" name="Freeform 23"/>
                <p:cNvSpPr/>
                <p:nvPr/>
              </p:nvSpPr>
              <p:spPr>
                <a:xfrm>
                  <a:off x="1009799" y="6567479"/>
                  <a:ext cx="182160" cy="210600"/>
                </a:xfrm>
                <a:custGeom>
                  <a:avLst/>
                  <a:gdLst>
                    <a:gd name="f0" fmla="val 0"/>
                    <a:gd name="f1" fmla="val 230"/>
                    <a:gd name="f2" fmla="val 266"/>
                    <a:gd name="f3" fmla="val 40"/>
                    <a:gd name="f4" fmla="val 160"/>
                    <a:gd name="f5" fmla="val 251"/>
                    <a:gd name="f6" fmla="val 223"/>
                    <a:gd name="f7" fmla="val 17"/>
                    <a:gd name="f8" fmla="val 166"/>
                    <a:gd name="f9" fmla="val 179"/>
                    <a:gd name="f10" fmla="val 197"/>
                    <a:gd name="f11" fmla="val 71"/>
                    <a:gd name="f12" fmla="val 4"/>
                  </a:gdLst>
                  <a:ahLst/>
                  <a:cxnLst>
                    <a:cxn ang="3cd4">
                      <a:pos x="hc" y="t"/>
                    </a:cxn>
                    <a:cxn ang="0">
                      <a:pos x="r" y="vc"/>
                    </a:cxn>
                    <a:cxn ang="cd4">
                      <a:pos x="hc" y="b"/>
                    </a:cxn>
                    <a:cxn ang="cd2">
                      <a:pos x="l" y="vc"/>
                    </a:cxn>
                  </a:cxnLst>
                  <a:rect l="l" t="t" r="r" b="b"/>
                  <a:pathLst>
                    <a:path w="230" h="266">
                      <a:moveTo>
                        <a:pt x="f0" y="f3"/>
                      </a:moveTo>
                      <a:lnTo>
                        <a:pt x="f4" y="f2"/>
                      </a:lnTo>
                      <a:lnTo>
                        <a:pt x="f1" y="f5"/>
                      </a:lnTo>
                      <a:lnTo>
                        <a:pt x="f6" y="f7"/>
                      </a:lnTo>
                      <a:lnTo>
                        <a:pt x="f8" y="f0"/>
                      </a:lnTo>
                      <a:lnTo>
                        <a:pt x="f9" y="f10"/>
                      </a:lnTo>
                      <a:lnTo>
                        <a:pt x="f11" y="f12"/>
                      </a:lnTo>
                      <a:lnTo>
                        <a:pt x="f0" y="f3"/>
                      </a:lnTo>
                      <a:lnTo>
                        <a:pt x="f0" y="f3"/>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19" name="Freeform 24"/>
                <p:cNvSpPr/>
                <p:nvPr/>
              </p:nvSpPr>
              <p:spPr>
                <a:xfrm>
                  <a:off x="1593719" y="5654520"/>
                  <a:ext cx="68040" cy="185400"/>
                </a:xfrm>
                <a:custGeom>
                  <a:avLst/>
                  <a:gdLst>
                    <a:gd name="f0" fmla="val 0"/>
                    <a:gd name="f1" fmla="val 87"/>
                    <a:gd name="f2" fmla="val 234"/>
                    <a:gd name="f3" fmla="val 19"/>
                    <a:gd name="f4" fmla="val 36"/>
                    <a:gd name="f5" fmla="val 93"/>
                    <a:gd name="f6" fmla="val 44"/>
                    <a:gd name="f7" fmla="val 154"/>
                    <a:gd name="f8" fmla="val 27"/>
                    <a:gd name="f9" fmla="val 80"/>
                    <a:gd name="f10" fmla="val 220"/>
                    <a:gd name="f11" fmla="val 116"/>
                    <a:gd name="f12" fmla="val 46"/>
                  </a:gdLst>
                  <a:ahLst/>
                  <a:cxnLst>
                    <a:cxn ang="3cd4">
                      <a:pos x="hc" y="t"/>
                    </a:cxn>
                    <a:cxn ang="0">
                      <a:pos x="r" y="vc"/>
                    </a:cxn>
                    <a:cxn ang="cd4">
                      <a:pos x="hc" y="b"/>
                    </a:cxn>
                    <a:cxn ang="cd2">
                      <a:pos x="l" y="vc"/>
                    </a:cxn>
                  </a:cxnLst>
                  <a:rect l="l" t="t" r="r" b="b"/>
                  <a:pathLst>
                    <a:path w="87" h="234">
                      <a:moveTo>
                        <a:pt x="f0" y="f3"/>
                      </a:moveTo>
                      <a:lnTo>
                        <a:pt x="f4" y="f5"/>
                      </a:lnTo>
                      <a:lnTo>
                        <a:pt x="f6" y="f7"/>
                      </a:lnTo>
                      <a:lnTo>
                        <a:pt x="f8" y="f2"/>
                      </a:lnTo>
                      <a:lnTo>
                        <a:pt x="f9" y="f10"/>
                      </a:lnTo>
                      <a:lnTo>
                        <a:pt x="f1" y="f11"/>
                      </a:lnTo>
                      <a:lnTo>
                        <a:pt x="f12" y="f0"/>
                      </a:lnTo>
                      <a:lnTo>
                        <a:pt x="f0" y="f3"/>
                      </a:lnTo>
                      <a:lnTo>
                        <a:pt x="f0" y="f3"/>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grpSp>
          <p:sp>
            <p:nvSpPr>
              <p:cNvPr id="20" name="Freeform 25"/>
              <p:cNvSpPr/>
              <p:nvPr/>
            </p:nvSpPr>
            <p:spPr>
              <a:xfrm>
                <a:off x="120600" y="5924520"/>
                <a:ext cx="944280" cy="396360"/>
              </a:xfrm>
              <a:custGeom>
                <a:avLst/>
                <a:gdLst>
                  <a:gd name="f0" fmla="val 0"/>
                  <a:gd name="f1" fmla="val 1190"/>
                  <a:gd name="f2" fmla="val 500"/>
                  <a:gd name="f3" fmla="val 100"/>
                  <a:gd name="f4" fmla="val 490"/>
                  <a:gd name="f5" fmla="val 1076"/>
                  <a:gd name="f6" fmla="val 27"/>
                </a:gdLst>
                <a:ahLst/>
                <a:cxnLst>
                  <a:cxn ang="3cd4">
                    <a:pos x="hc" y="t"/>
                  </a:cxn>
                  <a:cxn ang="0">
                    <a:pos x="r" y="vc"/>
                  </a:cxn>
                  <a:cxn ang="cd4">
                    <a:pos x="hc" y="b"/>
                  </a:cxn>
                  <a:cxn ang="cd2">
                    <a:pos x="l" y="vc"/>
                  </a:cxn>
                </a:cxnLst>
                <a:rect l="l" t="t" r="r" b="b"/>
                <a:pathLst>
                  <a:path w="1190" h="500">
                    <a:moveTo>
                      <a:pt x="f3" y="f0"/>
                    </a:moveTo>
                    <a:lnTo>
                      <a:pt x="f1" y="f4"/>
                    </a:lnTo>
                    <a:lnTo>
                      <a:pt x="f5" y="f2"/>
                    </a:lnTo>
                    <a:lnTo>
                      <a:pt x="f0" y="f6"/>
                    </a:lnTo>
                    <a:lnTo>
                      <a:pt x="f3" y="f0"/>
                    </a:lnTo>
                    <a:lnTo>
                      <a:pt x="f3" y="f0"/>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21" name="Freeform 26"/>
              <p:cNvSpPr/>
              <p:nvPr/>
            </p:nvSpPr>
            <p:spPr>
              <a:xfrm>
                <a:off x="412920" y="6168960"/>
                <a:ext cx="387000" cy="234720"/>
              </a:xfrm>
              <a:custGeom>
                <a:avLst/>
                <a:gdLst>
                  <a:gd name="f0" fmla="val 0"/>
                  <a:gd name="f1" fmla="val 489"/>
                  <a:gd name="f2" fmla="val 296"/>
                  <a:gd name="f3" fmla="val 14"/>
                  <a:gd name="f4" fmla="val 34"/>
                  <a:gd name="f5" fmla="val 160"/>
                  <a:gd name="f6" fmla="val 66"/>
                  <a:gd name="f7" fmla="val 324"/>
                  <a:gd name="f8" fmla="val 137"/>
                  <a:gd name="f9" fmla="val 440"/>
                  <a:gd name="f10" fmla="val 243"/>
                  <a:gd name="f11" fmla="val 326"/>
                  <a:gd name="f12" fmla="val 230"/>
                  <a:gd name="f13" fmla="val 139"/>
                  <a:gd name="f14" fmla="val 146"/>
                  <a:gd name="f15" fmla="val 50"/>
                  <a:gd name="f16" fmla="val 80"/>
                  <a:gd name="f17" fmla="val 107"/>
                  <a:gd name="f18" fmla="val 163"/>
                  <a:gd name="f19" fmla="val 272"/>
                  <a:gd name="f20" fmla="val 270"/>
                  <a:gd name="f21" fmla="val 466"/>
                  <a:gd name="f22" fmla="val 224"/>
                  <a:gd name="f23" fmla="val 394"/>
                  <a:gd name="f24" fmla="val 120"/>
                  <a:gd name="f25" fmla="val 170"/>
                  <a:gd name="f26" fmla="val 17"/>
                </a:gdLst>
                <a:ahLst/>
                <a:cxnLst>
                  <a:cxn ang="3cd4">
                    <a:pos x="hc" y="t"/>
                  </a:cxn>
                  <a:cxn ang="0">
                    <a:pos x="r" y="vc"/>
                  </a:cxn>
                  <a:cxn ang="cd4">
                    <a:pos x="hc" y="b"/>
                  </a:cxn>
                  <a:cxn ang="cd2">
                    <a:pos x="l" y="vc"/>
                  </a:cxn>
                </a:cxnLst>
                <a:rect l="l" t="t" r="r" b="b"/>
                <a:pathLst>
                  <a:path w="489" h="296">
                    <a:moveTo>
                      <a:pt x="f3" y="f4"/>
                    </a:moveTo>
                    <a:lnTo>
                      <a:pt x="f5" y="f6"/>
                    </a:lnTo>
                    <a:lnTo>
                      <a:pt x="f7" y="f8"/>
                    </a:lnTo>
                    <a:lnTo>
                      <a:pt x="f9" y="f10"/>
                    </a:lnTo>
                    <a:lnTo>
                      <a:pt x="f11" y="f12"/>
                    </a:lnTo>
                    <a:lnTo>
                      <a:pt x="f13" y="f14"/>
                    </a:lnTo>
                    <a:lnTo>
                      <a:pt x="f15" y="f16"/>
                    </a:lnTo>
                    <a:lnTo>
                      <a:pt x="f17" y="f18"/>
                    </a:lnTo>
                    <a:lnTo>
                      <a:pt x="f19" y="f20"/>
                    </a:lnTo>
                    <a:lnTo>
                      <a:pt x="f21" y="f2"/>
                    </a:lnTo>
                    <a:lnTo>
                      <a:pt x="f1" y="f22"/>
                    </a:lnTo>
                    <a:lnTo>
                      <a:pt x="f23" y="f24"/>
                    </a:lnTo>
                    <a:lnTo>
                      <a:pt x="f25" y="f26"/>
                    </a:lnTo>
                    <a:lnTo>
                      <a:pt x="f0" y="f0"/>
                    </a:lnTo>
                    <a:lnTo>
                      <a:pt x="f3" y="f4"/>
                    </a:lnTo>
                    <a:lnTo>
                      <a:pt x="f3" y="f4"/>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22" name="Freeform 27"/>
              <p:cNvSpPr/>
              <p:nvPr/>
            </p:nvSpPr>
            <p:spPr>
              <a:xfrm>
                <a:off x="896759" y="5842079"/>
                <a:ext cx="169560" cy="377640"/>
              </a:xfrm>
              <a:custGeom>
                <a:avLst/>
                <a:gdLst>
                  <a:gd name="f0" fmla="val 0"/>
                  <a:gd name="f1" fmla="val 213"/>
                  <a:gd name="f2" fmla="val 478"/>
                  <a:gd name="f3" fmla="val 24"/>
                  <a:gd name="f4" fmla="val 91"/>
                  <a:gd name="f5" fmla="val 25"/>
                  <a:gd name="f6" fmla="val 80"/>
                  <a:gd name="f7" fmla="val 192"/>
                  <a:gd name="f8" fmla="val 106"/>
                  <a:gd name="f9" fmla="val 327"/>
                  <a:gd name="f10" fmla="val 451"/>
                  <a:gd name="f11" fmla="val 97"/>
                  <a:gd name="f12" fmla="val 30"/>
                  <a:gd name="f13" fmla="val 344"/>
                  <a:gd name="f14" fmla="val 57"/>
                </a:gdLst>
                <a:ahLst/>
                <a:cxnLst>
                  <a:cxn ang="3cd4">
                    <a:pos x="hc" y="t"/>
                  </a:cxn>
                  <a:cxn ang="0">
                    <a:pos x="r" y="vc"/>
                  </a:cxn>
                  <a:cxn ang="cd4">
                    <a:pos x="hc" y="b"/>
                  </a:cxn>
                  <a:cxn ang="cd2">
                    <a:pos x="l" y="vc"/>
                  </a:cxn>
                </a:cxnLst>
                <a:rect l="l" t="t" r="r" b="b"/>
                <a:pathLst>
                  <a:path w="213" h="478">
                    <a:moveTo>
                      <a:pt x="f3" y="f0"/>
                    </a:moveTo>
                    <a:lnTo>
                      <a:pt x="f4" y="f5"/>
                    </a:lnTo>
                    <a:lnTo>
                      <a:pt x="f6" y="f7"/>
                    </a:lnTo>
                    <a:lnTo>
                      <a:pt x="f8" y="f9"/>
                    </a:lnTo>
                    <a:lnTo>
                      <a:pt x="f1" y="f10"/>
                    </a:lnTo>
                    <a:lnTo>
                      <a:pt x="f11" y="f2"/>
                    </a:lnTo>
                    <a:lnTo>
                      <a:pt x="f12" y="f13"/>
                    </a:lnTo>
                    <a:lnTo>
                      <a:pt x="f0" y="f14"/>
                    </a:lnTo>
                    <a:lnTo>
                      <a:pt x="f3" y="f0"/>
                    </a:lnTo>
                    <a:lnTo>
                      <a:pt x="f3" y="f0"/>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grpSp>
            <p:nvGrpSpPr>
              <p:cNvPr id="23" name="Group 28"/>
              <p:cNvGrpSpPr/>
              <p:nvPr/>
            </p:nvGrpSpPr>
            <p:grpSpPr>
              <a:xfrm>
                <a:off x="7920" y="5540400"/>
                <a:ext cx="1784158" cy="1075679"/>
                <a:chOff x="7920" y="5540400"/>
                <a:chExt cx="1784158" cy="1075679"/>
              </a:xfrm>
            </p:grpSpPr>
            <p:sp>
              <p:nvSpPr>
                <p:cNvPr id="24" name="Freeform 29"/>
                <p:cNvSpPr/>
                <p:nvPr/>
              </p:nvSpPr>
              <p:spPr>
                <a:xfrm>
                  <a:off x="1062000" y="6426360"/>
                  <a:ext cx="118800" cy="137880"/>
                </a:xfrm>
                <a:custGeom>
                  <a:avLst/>
                  <a:gdLst>
                    <a:gd name="f0" fmla="val 0"/>
                    <a:gd name="f1" fmla="val 150"/>
                    <a:gd name="f2" fmla="val 173"/>
                    <a:gd name="f3" fmla="val 110"/>
                    <a:gd name="f4" fmla="val 40"/>
                    <a:gd name="f5" fmla="val 66"/>
                    <a:gd name="f6" fmla="val 80"/>
                    <a:gd name="f7" fmla="val 160"/>
                    <a:gd name="f8" fmla="val 103"/>
                    <a:gd name="f9" fmla="val 84"/>
                    <a:gd name="f10" fmla="val 27"/>
                  </a:gdLst>
                  <a:ahLst/>
                  <a:cxnLst>
                    <a:cxn ang="3cd4">
                      <a:pos x="hc" y="t"/>
                    </a:cxn>
                    <a:cxn ang="0">
                      <a:pos x="r" y="vc"/>
                    </a:cxn>
                    <a:cxn ang="cd4">
                      <a:pos x="hc" y="b"/>
                    </a:cxn>
                    <a:cxn ang="cd2">
                      <a:pos x="l" y="vc"/>
                    </a:cxn>
                  </a:cxnLst>
                  <a:rect l="l" t="t" r="r" b="b"/>
                  <a:pathLst>
                    <a:path w="150" h="173">
                      <a:moveTo>
                        <a:pt x="f3" y="f0"/>
                      </a:moveTo>
                      <a:lnTo>
                        <a:pt x="f4" y="f5"/>
                      </a:lnTo>
                      <a:lnTo>
                        <a:pt x="f0" y="f2"/>
                      </a:lnTo>
                      <a:lnTo>
                        <a:pt x="f6" y="f7"/>
                      </a:lnTo>
                      <a:lnTo>
                        <a:pt x="f8" y="f9"/>
                      </a:lnTo>
                      <a:lnTo>
                        <a:pt x="f1" y="f10"/>
                      </a:lnTo>
                      <a:lnTo>
                        <a:pt x="f3" y="f0"/>
                      </a:lnTo>
                      <a:lnTo>
                        <a:pt x="f3" y="f0"/>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25" name="Freeform 30"/>
                <p:cNvSpPr/>
                <p:nvPr/>
              </p:nvSpPr>
              <p:spPr>
                <a:xfrm>
                  <a:off x="7920" y="5918040"/>
                  <a:ext cx="1336320" cy="698039"/>
                </a:xfrm>
                <a:custGeom>
                  <a:avLst/>
                  <a:gdLst>
                    <a:gd name="f0" fmla="val 0"/>
                    <a:gd name="f1" fmla="val 1684"/>
                    <a:gd name="f2" fmla="val 880"/>
                    <a:gd name="f3" fmla="val 156"/>
                    <a:gd name="f4" fmla="val 63"/>
                    <a:gd name="f5" fmla="val 52"/>
                    <a:gd name="f6" fmla="val 208"/>
                    <a:gd name="f7" fmla="val 67"/>
                    <a:gd name="f8" fmla="val 358"/>
                    <a:gd name="f9" fmla="val 1182"/>
                    <a:gd name="f10" fmla="val 867"/>
                    <a:gd name="f11" fmla="val 1422"/>
                    <a:gd name="f12" fmla="val 835"/>
                    <a:gd name="f13" fmla="val 1616"/>
                    <a:gd name="f14" fmla="val 808"/>
                    <a:gd name="f15" fmla="val 1502"/>
                    <a:gd name="f16" fmla="val 664"/>
                    <a:gd name="f17" fmla="val 1428"/>
                    <a:gd name="f18" fmla="val 512"/>
                    <a:gd name="f19" fmla="val 1369"/>
                    <a:gd name="f20" fmla="val 527"/>
                    <a:gd name="f21" fmla="val 1439"/>
                    <a:gd name="f22" fmla="val 1578"/>
                    <a:gd name="f23" fmla="val 810"/>
                    <a:gd name="f24" fmla="val 1413"/>
                    <a:gd name="f25" fmla="val 787"/>
                    <a:gd name="f26" fmla="val 1219"/>
                    <a:gd name="f27" fmla="val 814"/>
                    <a:gd name="f28" fmla="val 1255"/>
                    <a:gd name="f29" fmla="val 650"/>
                    <a:gd name="f30" fmla="val 1338"/>
                    <a:gd name="f31" fmla="val 538"/>
                    <a:gd name="f32" fmla="val 1241"/>
                    <a:gd name="f33" fmla="val 552"/>
                    <a:gd name="f34" fmla="val 1165"/>
                    <a:gd name="f35" fmla="val 658"/>
                    <a:gd name="f36" fmla="val 1139"/>
                    <a:gd name="f37" fmla="val 791"/>
                    <a:gd name="f38" fmla="val 107"/>
                    <a:gd name="f39" fmla="val 310"/>
                    <a:gd name="f40" fmla="val 80"/>
                    <a:gd name="f41" fmla="val 215"/>
                    <a:gd name="f42" fmla="val 103"/>
                    <a:gd name="f43" fmla="val 95"/>
                    <a:gd name="f44" fmla="val 217"/>
                  </a:gdLst>
                  <a:ahLst/>
                  <a:cxnLst>
                    <a:cxn ang="3cd4">
                      <a:pos x="hc" y="t"/>
                    </a:cxn>
                    <a:cxn ang="0">
                      <a:pos x="r" y="vc"/>
                    </a:cxn>
                    <a:cxn ang="cd4">
                      <a:pos x="hc" y="b"/>
                    </a:cxn>
                    <a:cxn ang="cd2">
                      <a:pos x="l" y="vc"/>
                    </a:cxn>
                  </a:cxnLst>
                  <a:rect l="l" t="t" r="r" b="b"/>
                  <a:pathLst>
                    <a:path w="1684" h="880">
                      <a:moveTo>
                        <a:pt x="f3" y="f0"/>
                      </a:moveTo>
                      <a:lnTo>
                        <a:pt x="f4" y="f5"/>
                      </a:lnTo>
                      <a:lnTo>
                        <a:pt x="f0" y="f6"/>
                      </a:lnTo>
                      <a:lnTo>
                        <a:pt x="f7" y="f8"/>
                      </a:lnTo>
                      <a:lnTo>
                        <a:pt x="f9" y="f10"/>
                      </a:lnTo>
                      <a:lnTo>
                        <a:pt x="f11" y="f12"/>
                      </a:lnTo>
                      <a:lnTo>
                        <a:pt x="f13" y="f2"/>
                      </a:lnTo>
                      <a:lnTo>
                        <a:pt x="f1" y="f14"/>
                      </a:lnTo>
                      <a:lnTo>
                        <a:pt x="f15" y="f16"/>
                      </a:lnTo>
                      <a:lnTo>
                        <a:pt x="f17" y="f18"/>
                      </a:lnTo>
                      <a:lnTo>
                        <a:pt x="f19" y="f20"/>
                      </a:lnTo>
                      <a:lnTo>
                        <a:pt x="f21" y="f16"/>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0"/>
                      </a:lnTo>
                      <a:lnTo>
                        <a:pt x="f3" y="f0"/>
                      </a:lnTo>
                      <a:lnTo>
                        <a:pt x="f3" y="f0"/>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26" name="Freeform 31"/>
                <p:cNvSpPr/>
                <p:nvPr/>
              </p:nvSpPr>
              <p:spPr>
                <a:xfrm>
                  <a:off x="168120" y="5985000"/>
                  <a:ext cx="126720" cy="264600"/>
                </a:xfrm>
                <a:custGeom>
                  <a:avLst/>
                  <a:gdLst>
                    <a:gd name="f0" fmla="val 0"/>
                    <a:gd name="f1" fmla="val 160"/>
                    <a:gd name="f2" fmla="val 335"/>
                    <a:gd name="f3" fmla="val 116"/>
                    <a:gd name="f4" fmla="val 19"/>
                    <a:gd name="f5" fmla="val 106"/>
                    <a:gd name="f6" fmla="val 230"/>
                    <a:gd name="f7" fmla="val 33"/>
                    <a:gd name="f8" fmla="val 314"/>
                    <a:gd name="f9" fmla="val 94"/>
                    <a:gd name="f10" fmla="val 76"/>
                    <a:gd name="f11" fmla="val 154"/>
                    <a:gd name="f12" fmla="val 17"/>
                  </a:gdLst>
                  <a:ahLst/>
                  <a:cxnLst>
                    <a:cxn ang="3cd4">
                      <a:pos x="hc" y="t"/>
                    </a:cxn>
                    <a:cxn ang="0">
                      <a:pos x="r" y="vc"/>
                    </a:cxn>
                    <a:cxn ang="cd4">
                      <a:pos x="hc" y="b"/>
                    </a:cxn>
                    <a:cxn ang="cd2">
                      <a:pos x="l" y="vc"/>
                    </a:cxn>
                  </a:cxnLst>
                  <a:rect l="l" t="t" r="r" b="b"/>
                  <a:pathLst>
                    <a:path w="160" h="335">
                      <a:moveTo>
                        <a:pt x="f3" y="f0"/>
                      </a:moveTo>
                      <a:lnTo>
                        <a:pt x="f4" y="f5"/>
                      </a:lnTo>
                      <a:lnTo>
                        <a:pt x="f0" y="f6"/>
                      </a:lnTo>
                      <a:lnTo>
                        <a:pt x="f7" y="f8"/>
                      </a:lnTo>
                      <a:lnTo>
                        <a:pt x="f9" y="f2"/>
                      </a:lnTo>
                      <a:lnTo>
                        <a:pt x="f10" y="f11"/>
                      </a:lnTo>
                      <a:lnTo>
                        <a:pt x="f1" y="f12"/>
                      </a:lnTo>
                      <a:lnTo>
                        <a:pt x="f3" y="f0"/>
                      </a:lnTo>
                      <a:lnTo>
                        <a:pt x="f3" y="f0"/>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27" name="Freeform 32"/>
                <p:cNvSpPr/>
                <p:nvPr/>
              </p:nvSpPr>
              <p:spPr>
                <a:xfrm>
                  <a:off x="712800" y="5540400"/>
                  <a:ext cx="510839" cy="942480"/>
                </a:xfrm>
                <a:custGeom>
                  <a:avLst/>
                  <a:gdLst>
                    <a:gd name="f0" fmla="val 0"/>
                    <a:gd name="f1" fmla="val 642"/>
                    <a:gd name="f2" fmla="val 1188"/>
                    <a:gd name="f3" fmla="val 218"/>
                    <a:gd name="f4" fmla="val 896"/>
                    <a:gd name="f5" fmla="val 124"/>
                    <a:gd name="f6" fmla="val 81"/>
                    <a:gd name="f7" fmla="val 38"/>
                    <a:gd name="f8" fmla="val 258"/>
                    <a:gd name="f9" fmla="val 399"/>
                    <a:gd name="f10" fmla="val 57"/>
                    <a:gd name="f11" fmla="val 555"/>
                    <a:gd name="f12" fmla="val 1091"/>
                    <a:gd name="f13" fmla="val 355"/>
                    <a:gd name="f14" fmla="val 97"/>
                    <a:gd name="f15" fmla="val 226"/>
                    <a:gd name="f16" fmla="val 61"/>
                    <a:gd name="f17" fmla="val 119"/>
                    <a:gd name="f18" fmla="val 74"/>
                    <a:gd name="f19" fmla="val 76"/>
                    <a:gd name="f20" fmla="val 141"/>
                    <a:gd name="f21" fmla="val 306"/>
                    <a:gd name="f22" fmla="val 924"/>
                  </a:gdLst>
                  <a:ahLst/>
                  <a:cxnLst>
                    <a:cxn ang="3cd4">
                      <a:pos x="hc" y="t"/>
                    </a:cxn>
                    <a:cxn ang="0">
                      <a:pos x="r" y="vc"/>
                    </a:cxn>
                    <a:cxn ang="cd4">
                      <a:pos x="hc" y="b"/>
                    </a:cxn>
                    <a:cxn ang="cd2">
                      <a:pos x="l" y="vc"/>
                    </a:cxn>
                  </a:cxnLst>
                  <a:rect l="l" t="t" r="r" b="b"/>
                  <a:pathLst>
                    <a:path w="642" h="1188">
                      <a:moveTo>
                        <a:pt x="f3" y="f4"/>
                      </a:moveTo>
                      <a:lnTo>
                        <a:pt x="f0" y="f5"/>
                      </a:lnTo>
                      <a:lnTo>
                        <a:pt x="f6" y="f7"/>
                      </a:lnTo>
                      <a:lnTo>
                        <a:pt x="f8" y="f0"/>
                      </a:lnTo>
                      <a:lnTo>
                        <a:pt x="f9" y="f10"/>
                      </a:lnTo>
                      <a:lnTo>
                        <a:pt x="f1" y="f2"/>
                      </a:lnTo>
                      <a:lnTo>
                        <a:pt x="f11" y="f12"/>
                      </a:lnTo>
                      <a:lnTo>
                        <a:pt x="f13" y="f14"/>
                      </a:lnTo>
                      <a:lnTo>
                        <a:pt x="f15" y="f16"/>
                      </a:lnTo>
                      <a:lnTo>
                        <a:pt x="f17" y="f18"/>
                      </a:lnTo>
                      <a:lnTo>
                        <a:pt x="f19" y="f20"/>
                      </a:lnTo>
                      <a:lnTo>
                        <a:pt x="f21" y="f22"/>
                      </a:lnTo>
                      <a:lnTo>
                        <a:pt x="f3" y="f4"/>
                      </a:lnTo>
                      <a:lnTo>
                        <a:pt x="f3" y="f4"/>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28" name="Freeform 33"/>
                <p:cNvSpPr/>
                <p:nvPr/>
              </p:nvSpPr>
              <p:spPr>
                <a:xfrm>
                  <a:off x="917640" y="5794200"/>
                  <a:ext cx="151920" cy="399600"/>
                </a:xfrm>
                <a:custGeom>
                  <a:avLst/>
                  <a:gdLst>
                    <a:gd name="f0" fmla="val 360"/>
                    <a:gd name="f1" fmla="val 0"/>
                    <a:gd name="f2" fmla="val 192"/>
                    <a:gd name="f3" fmla="val 504"/>
                    <a:gd name="f4" fmla="val 27"/>
                    <a:gd name="f5" fmla="val 76"/>
                    <a:gd name="f6" fmla="val 194"/>
                    <a:gd name="f7" fmla="val 113"/>
                    <a:gd name="f8" fmla="val 318"/>
                    <a:gd name="f9" fmla="val 116"/>
                    <a:gd name="f10" fmla="val 187"/>
                    <a:gd name="f11" fmla="val 162"/>
                    <a:gd name="f12" fmla="val 208"/>
                    <a:gd name="f13" fmla="val 99"/>
                    <a:gd name="f14" fmla="val 59"/>
                    <a:gd name="f15" fmla="val 63"/>
                  </a:gdLst>
                  <a:ahLst/>
                  <a:cxnLst>
                    <a:cxn ang="3cd4">
                      <a:pos x="hc" y="t"/>
                    </a:cxn>
                    <a:cxn ang="0">
                      <a:pos x="r" y="vc"/>
                    </a:cxn>
                    <a:cxn ang="cd4">
                      <a:pos x="hc" y="b"/>
                    </a:cxn>
                    <a:cxn ang="cd2">
                      <a:pos x="l" y="vc"/>
                    </a:cxn>
                  </a:cxnLst>
                  <a:rect l="l" t="t" r="r" b="b"/>
                  <a:pathLst>
                    <a:path w="192" h="504">
                      <a:moveTo>
                        <a:pt x="f1" y="f4"/>
                      </a:moveTo>
                      <a:lnTo>
                        <a:pt x="f5" y="f6"/>
                      </a:lnTo>
                      <a:lnTo>
                        <a:pt x="f7" y="f8"/>
                      </a:lnTo>
                      <a:lnTo>
                        <a:pt x="f9" y="f3"/>
                      </a:lnTo>
                      <a:lnTo>
                        <a:pt x="f2" y="f3"/>
                      </a:lnTo>
                      <a:lnTo>
                        <a:pt x="f10" y="f0"/>
                      </a:lnTo>
                      <a:lnTo>
                        <a:pt x="f11" y="f12"/>
                      </a:lnTo>
                      <a:lnTo>
                        <a:pt x="f13" y="f14"/>
                      </a:lnTo>
                      <a:lnTo>
                        <a:pt x="f15" y="f1"/>
                      </a:lnTo>
                      <a:lnTo>
                        <a:pt x="f1" y="f4"/>
                      </a:lnTo>
                      <a:lnTo>
                        <a:pt x="f1" y="f4"/>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29" name="Freeform 34"/>
                <p:cNvSpPr/>
                <p:nvPr/>
              </p:nvSpPr>
              <p:spPr>
                <a:xfrm>
                  <a:off x="520560" y="5762520"/>
                  <a:ext cx="309240" cy="213840"/>
                </a:xfrm>
                <a:custGeom>
                  <a:avLst/>
                  <a:gdLst>
                    <a:gd name="f0" fmla="val 0"/>
                    <a:gd name="f1" fmla="val 390"/>
                    <a:gd name="f2" fmla="val 269"/>
                    <a:gd name="f3" fmla="val 297"/>
                    <a:gd name="f4" fmla="val 257"/>
                    <a:gd name="f5" fmla="val 17"/>
                    <a:gd name="f6" fmla="val 253"/>
                    <a:gd name="f7" fmla="val 66"/>
                    <a:gd name="f8" fmla="val 169"/>
                    <a:gd name="f9" fmla="val 222"/>
                    <a:gd name="f10" fmla="val 284"/>
                    <a:gd name="f11" fmla="val 226"/>
                    <a:gd name="f12" fmla="val 320"/>
                    <a:gd name="f13" fmla="val 266"/>
                    <a:gd name="f14" fmla="val 383"/>
                    <a:gd name="f15" fmla="val 190"/>
                    <a:gd name="f16" fmla="val 116"/>
                    <a:gd name="f17" fmla="val 176"/>
                    <a:gd name="f18" fmla="val 333"/>
                    <a:gd name="f19" fmla="val 89"/>
                  </a:gdLst>
                  <a:ahLst/>
                  <a:cxnLst>
                    <a:cxn ang="3cd4">
                      <a:pos x="hc" y="t"/>
                    </a:cxn>
                    <a:cxn ang="0">
                      <a:pos x="r" y="vc"/>
                    </a:cxn>
                    <a:cxn ang="cd4">
                      <a:pos x="hc" y="b"/>
                    </a:cxn>
                    <a:cxn ang="cd2">
                      <a:pos x="l" y="vc"/>
                    </a:cxn>
                  </a:cxnLst>
                  <a:rect l="l" t="t" r="r" b="b"/>
                  <a:pathLst>
                    <a:path w="390" h="269">
                      <a:moveTo>
                        <a:pt x="f3" y="f0"/>
                      </a:moveTo>
                      <a:lnTo>
                        <a:pt x="f4" y="f5"/>
                      </a:lnTo>
                      <a:lnTo>
                        <a:pt x="f6" y="f7"/>
                      </a:lnTo>
                      <a:lnTo>
                        <a:pt x="f0" y="f8"/>
                      </a:lnTo>
                      <a:lnTo>
                        <a:pt x="f0" y="f9"/>
                      </a:lnTo>
                      <a:lnTo>
                        <a:pt x="f10" y="f11"/>
                      </a:lnTo>
                      <a:lnTo>
                        <a:pt x="f12" y="f2"/>
                      </a:lnTo>
                      <a:lnTo>
                        <a:pt x="f1" y="f13"/>
                      </a:lnTo>
                      <a:lnTo>
                        <a:pt x="f14" y="f15"/>
                      </a:lnTo>
                      <a:lnTo>
                        <a:pt x="f16" y="f17"/>
                      </a:lnTo>
                      <a:lnTo>
                        <a:pt x="f18" y="f19"/>
                      </a:lnTo>
                      <a:lnTo>
                        <a:pt x="f3" y="f0"/>
                      </a:lnTo>
                      <a:lnTo>
                        <a:pt x="f3" y="f0"/>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30" name="Freeform 35"/>
                <p:cNvSpPr/>
                <p:nvPr/>
              </p:nvSpPr>
              <p:spPr>
                <a:xfrm>
                  <a:off x="1044719" y="5616720"/>
                  <a:ext cx="747359" cy="336240"/>
                </a:xfrm>
                <a:custGeom>
                  <a:avLst/>
                  <a:gdLst>
                    <a:gd name="f0" fmla="val 0"/>
                    <a:gd name="f1" fmla="val 941"/>
                    <a:gd name="f2" fmla="val 424"/>
                    <a:gd name="f3" fmla="val 131"/>
                    <a:gd name="f4" fmla="val 863"/>
                    <a:gd name="f5" fmla="val 926"/>
                    <a:gd name="f6" fmla="val 78"/>
                    <a:gd name="f7" fmla="val 181"/>
                    <a:gd name="f8" fmla="val 903"/>
                    <a:gd name="f9" fmla="val 282"/>
                    <a:gd name="f10" fmla="val 57"/>
                    <a:gd name="f11" fmla="val 53"/>
                    <a:gd name="f12" fmla="val 384"/>
                    <a:gd name="f13" fmla="val 242"/>
                    <a:gd name="f14" fmla="val 893"/>
                    <a:gd name="f15" fmla="val 145"/>
                    <a:gd name="f16" fmla="val 840"/>
                    <a:gd name="f17" fmla="val 185"/>
                  </a:gdLst>
                  <a:ahLst/>
                  <a:cxnLst>
                    <a:cxn ang="3cd4">
                      <a:pos x="hc" y="t"/>
                    </a:cxn>
                    <a:cxn ang="0">
                      <a:pos x="r" y="vc"/>
                    </a:cxn>
                    <a:cxn ang="cd4">
                      <a:pos x="hc" y="b"/>
                    </a:cxn>
                    <a:cxn ang="cd2">
                      <a:pos x="l" y="vc"/>
                    </a:cxn>
                  </a:cxnLst>
                  <a:rect l="l" t="t" r="r" b="b"/>
                  <a:pathLst>
                    <a:path w="941" h="424">
                      <a:moveTo>
                        <a:pt x="f0" y="f3"/>
                      </a:moveTo>
                      <a:lnTo>
                        <a:pt x="f4" y="f0"/>
                      </a:lnTo>
                      <a:lnTo>
                        <a:pt x="f5" y="f6"/>
                      </a:lnTo>
                      <a:lnTo>
                        <a:pt x="f1" y="f7"/>
                      </a:lnTo>
                      <a:lnTo>
                        <a:pt x="f8" y="f9"/>
                      </a:lnTo>
                      <a:lnTo>
                        <a:pt x="f10" y="f2"/>
                      </a:lnTo>
                      <a:lnTo>
                        <a:pt x="f11" y="f12"/>
                      </a:lnTo>
                      <a:lnTo>
                        <a:pt x="f4" y="f13"/>
                      </a:lnTo>
                      <a:lnTo>
                        <a:pt x="f14" y="f15"/>
                      </a:lnTo>
                      <a:lnTo>
                        <a:pt x="f16" y="f10"/>
                      </a:lnTo>
                      <a:lnTo>
                        <a:pt x="f0" y="f17"/>
                      </a:lnTo>
                      <a:lnTo>
                        <a:pt x="f0" y="f3"/>
                      </a:lnTo>
                      <a:lnTo>
                        <a:pt x="f0" y="f3"/>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31" name="Freeform 36"/>
                <p:cNvSpPr/>
                <p:nvPr/>
              </p:nvSpPr>
              <p:spPr>
                <a:xfrm>
                  <a:off x="1138320" y="5724360"/>
                  <a:ext cx="388440" cy="136080"/>
                </a:xfrm>
                <a:custGeom>
                  <a:avLst/>
                  <a:gdLst>
                    <a:gd name="f0" fmla="val 0"/>
                    <a:gd name="f1" fmla="val 488"/>
                    <a:gd name="f2" fmla="val 173"/>
                    <a:gd name="f3" fmla="val 126"/>
                    <a:gd name="f4" fmla="val 66"/>
                    <a:gd name="f5" fmla="val 222"/>
                    <a:gd name="f6" fmla="val 166"/>
                    <a:gd name="f7" fmla="val 418"/>
                    <a:gd name="f8" fmla="val 116"/>
                    <a:gd name="f9" fmla="val 42"/>
                    <a:gd name="f10" fmla="val 443"/>
                    <a:gd name="f11" fmla="val 2"/>
                    <a:gd name="f12" fmla="val 253"/>
                    <a:gd name="f13" fmla="val 110"/>
                    <a:gd name="f14" fmla="val 12"/>
                    <a:gd name="f15" fmla="val 15"/>
                    <a:gd name="f16" fmla="val 76"/>
                    <a:gd name="f17" fmla="val 112"/>
                    <a:gd name="f18" fmla="val 95"/>
                    <a:gd name="f19" fmla="val 275"/>
                    <a:gd name="f20" fmla="val 53"/>
                    <a:gd name="f21" fmla="val 416"/>
                    <a:gd name="f22" fmla="val 268"/>
                    <a:gd name="f23" fmla="val 142"/>
                  </a:gdLst>
                  <a:ahLst/>
                  <a:cxnLst>
                    <a:cxn ang="3cd4">
                      <a:pos x="hc" y="t"/>
                    </a:cxn>
                    <a:cxn ang="0">
                      <a:pos x="r" y="vc"/>
                    </a:cxn>
                    <a:cxn ang="cd4">
                      <a:pos x="hc" y="b"/>
                    </a:cxn>
                    <a:cxn ang="cd2">
                      <a:pos x="l" y="vc"/>
                    </a:cxn>
                  </a:cxnLst>
                  <a:rect l="l" t="t" r="r" b="b"/>
                  <a:pathLst>
                    <a:path w="488" h="173">
                      <a:moveTo>
                        <a:pt x="f0" y="f3"/>
                      </a:moveTo>
                      <a:lnTo>
                        <a:pt x="f4" y="f2"/>
                      </a:lnTo>
                      <a:lnTo>
                        <a:pt x="f5" y="f6"/>
                      </a:lnTo>
                      <a:lnTo>
                        <a:pt x="f7" y="f8"/>
                      </a:lnTo>
                      <a:lnTo>
                        <a:pt x="f1" y="f9"/>
                      </a:lnTo>
                      <a:lnTo>
                        <a:pt x="f10" y="f11"/>
                      </a:lnTo>
                      <a:lnTo>
                        <a:pt x="f12" y="f0"/>
                      </a:lnTo>
                      <a:lnTo>
                        <a:pt x="f13" y="f14"/>
                      </a:lnTo>
                      <a:lnTo>
                        <a:pt x="f15" y="f16"/>
                      </a:lnTo>
                      <a:lnTo>
                        <a:pt x="f17" y="f18"/>
                      </a:lnTo>
                      <a:lnTo>
                        <a:pt x="f19" y="f20"/>
                      </a:lnTo>
                      <a:lnTo>
                        <a:pt x="f21" y="f20"/>
                      </a:lnTo>
                      <a:lnTo>
                        <a:pt x="f22" y="f13"/>
                      </a:lnTo>
                      <a:lnTo>
                        <a:pt x="f23" y="f3"/>
                      </a:lnTo>
                      <a:lnTo>
                        <a:pt x="f0" y="f3"/>
                      </a:lnTo>
                      <a:lnTo>
                        <a:pt x="f0" y="f3"/>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grpSp>
        </p:grpSp>
      </p:grpSp>
      <p:grpSp>
        <p:nvGrpSpPr>
          <p:cNvPr id="32" name="Group 37"/>
          <p:cNvGrpSpPr/>
          <p:nvPr/>
        </p:nvGrpSpPr>
        <p:grpSpPr>
          <a:xfrm>
            <a:off x="8678160" y="2116080"/>
            <a:ext cx="385560" cy="4308120"/>
            <a:chOff x="8678160" y="2116080"/>
            <a:chExt cx="385560" cy="4308120"/>
          </a:xfrm>
        </p:grpSpPr>
        <p:sp>
          <p:nvSpPr>
            <p:cNvPr id="33" name="Freeform 38"/>
            <p:cNvSpPr/>
            <p:nvPr/>
          </p:nvSpPr>
          <p:spPr>
            <a:xfrm flipH="1">
              <a:off x="8678160" y="4159080"/>
              <a:ext cx="325080" cy="2265120"/>
            </a:xfrm>
            <a:custGeom>
              <a:avLst/>
              <a:gdLst>
                <a:gd name="f0" fmla="val 0"/>
                <a:gd name="f1" fmla="val 772"/>
                <a:gd name="f2" fmla="val 3266"/>
                <a:gd name="f3" fmla="val 692"/>
                <a:gd name="f4" fmla="val 3156"/>
                <a:gd name="f5" fmla="val 380"/>
                <a:gd name="f6" fmla="val 2945"/>
                <a:gd name="f7" fmla="val 319"/>
                <a:gd name="f8" fmla="val 2783"/>
                <a:gd name="f9" fmla="val 371"/>
                <a:gd name="f10" fmla="val 2542"/>
                <a:gd name="f11" fmla="val 591"/>
                <a:gd name="f12" fmla="val 2251"/>
                <a:gd name="f13" fmla="val 641"/>
                <a:gd name="f14" fmla="val 2070"/>
                <a:gd name="f15" fmla="val 1948"/>
                <a:gd name="f16" fmla="val 401"/>
                <a:gd name="f17" fmla="val 1859"/>
                <a:gd name="f18" fmla="val 361"/>
                <a:gd name="f19" fmla="val 1747"/>
                <a:gd name="f20" fmla="val 430"/>
                <a:gd name="f21" fmla="val 1587"/>
                <a:gd name="f22" fmla="val 741"/>
                <a:gd name="f23" fmla="val 1156"/>
                <a:gd name="f24" fmla="val 945"/>
                <a:gd name="f25" fmla="val 713"/>
                <a:gd name="f26" fmla="val 603"/>
                <a:gd name="f27" fmla="val 200"/>
                <a:gd name="f28" fmla="val 422"/>
                <a:gd name="f29" fmla="val 29"/>
                <a:gd name="f30" fmla="val 382"/>
                <a:gd name="f31" fmla="val 179"/>
                <a:gd name="f32" fmla="val 612"/>
                <a:gd name="f33" fmla="val 753"/>
                <a:gd name="f34" fmla="val 601"/>
                <a:gd name="f35" fmla="val 833"/>
                <a:gd name="f36" fmla="val 1044"/>
                <a:gd name="f37" fmla="val 500"/>
                <a:gd name="f38" fmla="val 1266"/>
                <a:gd name="f39" fmla="val 240"/>
                <a:gd name="f40" fmla="val 1658"/>
                <a:gd name="f41" fmla="val 230"/>
                <a:gd name="f42" fmla="val 1909"/>
                <a:gd name="f43" fmla="val 471"/>
                <a:gd name="f44" fmla="val 2049"/>
                <a:gd name="f45" fmla="val 460"/>
                <a:gd name="f46" fmla="val 2180"/>
                <a:gd name="f47" fmla="val 249"/>
                <a:gd name="f48" fmla="val 2452"/>
                <a:gd name="f49" fmla="val 160"/>
                <a:gd name="f50" fmla="val 2713"/>
                <a:gd name="f51" fmla="val 2994"/>
                <a:gd name="f52" fmla="val 3144"/>
                <a:gd name="f53" fmla="val 671"/>
              </a:gdLst>
              <a:ahLst/>
              <a:cxnLst>
                <a:cxn ang="3cd4">
                  <a:pos x="hc" y="t"/>
                </a:cxn>
                <a:cxn ang="0">
                  <a:pos x="r" y="vc"/>
                </a:cxn>
                <a:cxn ang="cd4">
                  <a:pos x="hc" y="b"/>
                </a:cxn>
                <a:cxn ang="cd2">
                  <a:pos x="l" y="vc"/>
                </a:cxn>
              </a:cxnLst>
              <a:rect l="l" t="t" r="r" b="b"/>
              <a:pathLst>
                <a:path w="772" h="3266">
                  <a:moveTo>
                    <a:pt x="f3" y="f4"/>
                  </a:moveTo>
                  <a:lnTo>
                    <a:pt x="f5" y="f6"/>
                  </a:lnTo>
                  <a:lnTo>
                    <a:pt x="f7" y="f8"/>
                  </a:lnTo>
                  <a:lnTo>
                    <a:pt x="f9" y="f10"/>
                  </a:lnTo>
                  <a:lnTo>
                    <a:pt x="f11" y="f12"/>
                  </a:lnTo>
                  <a:lnTo>
                    <a:pt x="f13" y="f14"/>
                  </a:lnTo>
                  <a:lnTo>
                    <a:pt x="f11" y="f15"/>
                  </a:lnTo>
                  <a:lnTo>
                    <a:pt x="f16" y="f17"/>
                  </a:lnTo>
                  <a:lnTo>
                    <a:pt x="f18" y="f19"/>
                  </a:lnTo>
                  <a:lnTo>
                    <a:pt x="f20" y="f21"/>
                  </a:lnTo>
                  <a:lnTo>
                    <a:pt x="f22" y="f23"/>
                  </a:lnTo>
                  <a:lnTo>
                    <a:pt x="f1" y="f24"/>
                  </a:lnTo>
                  <a:lnTo>
                    <a:pt x="f3" y="f25"/>
                  </a:lnTo>
                  <a:lnTo>
                    <a:pt x="f20" y="f26"/>
                  </a:lnTo>
                  <a:lnTo>
                    <a:pt x="f27" y="f28"/>
                  </a:lnTo>
                  <a:lnTo>
                    <a:pt x="f0" y="f0"/>
                  </a:lnTo>
                  <a:lnTo>
                    <a:pt x="f29" y="f30"/>
                  </a:lnTo>
                  <a:lnTo>
                    <a:pt x="f31" y="f32"/>
                  </a:lnTo>
                  <a:lnTo>
                    <a:pt x="f5" y="f33"/>
                  </a:lnTo>
                  <a:lnTo>
                    <a:pt x="f34" y="f35"/>
                  </a:lnTo>
                  <a:lnTo>
                    <a:pt x="f32" y="f36"/>
                  </a:lnTo>
                  <a:lnTo>
                    <a:pt x="f37" y="f38"/>
                  </a:lnTo>
                  <a:lnTo>
                    <a:pt x="f39" y="f40"/>
                  </a:lnTo>
                  <a:lnTo>
                    <a:pt x="f41" y="f42"/>
                  </a:lnTo>
                  <a:lnTo>
                    <a:pt x="f43" y="f44"/>
                  </a:lnTo>
                  <a:lnTo>
                    <a:pt x="f45" y="f46"/>
                  </a:lnTo>
                  <a:lnTo>
                    <a:pt x="f47" y="f48"/>
                  </a:lnTo>
                  <a:lnTo>
                    <a:pt x="f49" y="f50"/>
                  </a:lnTo>
                  <a:lnTo>
                    <a:pt x="f39" y="f51"/>
                  </a:lnTo>
                  <a:lnTo>
                    <a:pt x="f20" y="f52"/>
                  </a:lnTo>
                  <a:lnTo>
                    <a:pt x="f53" y="f2"/>
                  </a:lnTo>
                  <a:lnTo>
                    <a:pt x="f3" y="f4"/>
                  </a:lnTo>
                  <a:lnTo>
                    <a:pt x="f3" y="f4"/>
                  </a:lnTo>
                  <a:close/>
                </a:path>
              </a:pathLst>
            </a:custGeom>
            <a:solidFill>
              <a:srgbClr val="703DFF"/>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34" name="Freeform 39"/>
            <p:cNvSpPr/>
            <p:nvPr/>
          </p:nvSpPr>
          <p:spPr>
            <a:xfrm flipH="1">
              <a:off x="8738640" y="2116080"/>
              <a:ext cx="325080" cy="2592000"/>
            </a:xfrm>
            <a:custGeom>
              <a:avLst/>
              <a:gdLst>
                <a:gd name="f0" fmla="val 0"/>
                <a:gd name="f1" fmla="val 772"/>
                <a:gd name="f2" fmla="val 3266"/>
                <a:gd name="f3" fmla="val 692"/>
                <a:gd name="f4" fmla="val 3156"/>
                <a:gd name="f5" fmla="val 380"/>
                <a:gd name="f6" fmla="val 2945"/>
                <a:gd name="f7" fmla="val 319"/>
                <a:gd name="f8" fmla="val 2783"/>
                <a:gd name="f9" fmla="val 371"/>
                <a:gd name="f10" fmla="val 2542"/>
                <a:gd name="f11" fmla="val 591"/>
                <a:gd name="f12" fmla="val 2251"/>
                <a:gd name="f13" fmla="val 641"/>
                <a:gd name="f14" fmla="val 2070"/>
                <a:gd name="f15" fmla="val 1948"/>
                <a:gd name="f16" fmla="val 401"/>
                <a:gd name="f17" fmla="val 1859"/>
                <a:gd name="f18" fmla="val 361"/>
                <a:gd name="f19" fmla="val 1747"/>
                <a:gd name="f20" fmla="val 430"/>
                <a:gd name="f21" fmla="val 1587"/>
                <a:gd name="f22" fmla="val 741"/>
                <a:gd name="f23" fmla="val 1156"/>
                <a:gd name="f24" fmla="val 945"/>
                <a:gd name="f25" fmla="val 713"/>
                <a:gd name="f26" fmla="val 603"/>
                <a:gd name="f27" fmla="val 200"/>
                <a:gd name="f28" fmla="val 422"/>
                <a:gd name="f29" fmla="val 29"/>
                <a:gd name="f30" fmla="val 382"/>
                <a:gd name="f31" fmla="val 179"/>
                <a:gd name="f32" fmla="val 612"/>
                <a:gd name="f33" fmla="val 753"/>
                <a:gd name="f34" fmla="val 601"/>
                <a:gd name="f35" fmla="val 833"/>
                <a:gd name="f36" fmla="val 1044"/>
                <a:gd name="f37" fmla="val 500"/>
                <a:gd name="f38" fmla="val 1266"/>
                <a:gd name="f39" fmla="val 240"/>
                <a:gd name="f40" fmla="val 1658"/>
                <a:gd name="f41" fmla="val 230"/>
                <a:gd name="f42" fmla="val 1909"/>
                <a:gd name="f43" fmla="val 471"/>
                <a:gd name="f44" fmla="val 2049"/>
                <a:gd name="f45" fmla="val 460"/>
                <a:gd name="f46" fmla="val 2180"/>
                <a:gd name="f47" fmla="val 249"/>
                <a:gd name="f48" fmla="val 2452"/>
                <a:gd name="f49" fmla="val 160"/>
                <a:gd name="f50" fmla="val 2713"/>
                <a:gd name="f51" fmla="val 2994"/>
                <a:gd name="f52" fmla="val 3144"/>
                <a:gd name="f53" fmla="val 671"/>
              </a:gdLst>
              <a:ahLst/>
              <a:cxnLst>
                <a:cxn ang="3cd4">
                  <a:pos x="hc" y="t"/>
                </a:cxn>
                <a:cxn ang="0">
                  <a:pos x="r" y="vc"/>
                </a:cxn>
                <a:cxn ang="cd4">
                  <a:pos x="hc" y="b"/>
                </a:cxn>
                <a:cxn ang="cd2">
                  <a:pos x="l" y="vc"/>
                </a:cxn>
              </a:cxnLst>
              <a:rect l="l" t="t" r="r" b="b"/>
              <a:pathLst>
                <a:path w="772" h="3266">
                  <a:moveTo>
                    <a:pt x="f3" y="f4"/>
                  </a:moveTo>
                  <a:lnTo>
                    <a:pt x="f5" y="f6"/>
                  </a:lnTo>
                  <a:lnTo>
                    <a:pt x="f7" y="f8"/>
                  </a:lnTo>
                  <a:lnTo>
                    <a:pt x="f9" y="f10"/>
                  </a:lnTo>
                  <a:lnTo>
                    <a:pt x="f11" y="f12"/>
                  </a:lnTo>
                  <a:lnTo>
                    <a:pt x="f13" y="f14"/>
                  </a:lnTo>
                  <a:lnTo>
                    <a:pt x="f11" y="f15"/>
                  </a:lnTo>
                  <a:lnTo>
                    <a:pt x="f16" y="f17"/>
                  </a:lnTo>
                  <a:lnTo>
                    <a:pt x="f18" y="f19"/>
                  </a:lnTo>
                  <a:lnTo>
                    <a:pt x="f20" y="f21"/>
                  </a:lnTo>
                  <a:lnTo>
                    <a:pt x="f22" y="f23"/>
                  </a:lnTo>
                  <a:lnTo>
                    <a:pt x="f1" y="f24"/>
                  </a:lnTo>
                  <a:lnTo>
                    <a:pt x="f3" y="f25"/>
                  </a:lnTo>
                  <a:lnTo>
                    <a:pt x="f20" y="f26"/>
                  </a:lnTo>
                  <a:lnTo>
                    <a:pt x="f27" y="f28"/>
                  </a:lnTo>
                  <a:lnTo>
                    <a:pt x="f0" y="f0"/>
                  </a:lnTo>
                  <a:lnTo>
                    <a:pt x="f29" y="f30"/>
                  </a:lnTo>
                  <a:lnTo>
                    <a:pt x="f31" y="f32"/>
                  </a:lnTo>
                  <a:lnTo>
                    <a:pt x="f5" y="f33"/>
                  </a:lnTo>
                  <a:lnTo>
                    <a:pt x="f34" y="f35"/>
                  </a:lnTo>
                  <a:lnTo>
                    <a:pt x="f32" y="f36"/>
                  </a:lnTo>
                  <a:lnTo>
                    <a:pt x="f37" y="f38"/>
                  </a:lnTo>
                  <a:lnTo>
                    <a:pt x="f39" y="f40"/>
                  </a:lnTo>
                  <a:lnTo>
                    <a:pt x="f41" y="f42"/>
                  </a:lnTo>
                  <a:lnTo>
                    <a:pt x="f43" y="f44"/>
                  </a:lnTo>
                  <a:lnTo>
                    <a:pt x="f45" y="f46"/>
                  </a:lnTo>
                  <a:lnTo>
                    <a:pt x="f47" y="f48"/>
                  </a:lnTo>
                  <a:lnTo>
                    <a:pt x="f49" y="f50"/>
                  </a:lnTo>
                  <a:lnTo>
                    <a:pt x="f39" y="f51"/>
                  </a:lnTo>
                  <a:lnTo>
                    <a:pt x="f20" y="f52"/>
                  </a:lnTo>
                  <a:lnTo>
                    <a:pt x="f53" y="f2"/>
                  </a:lnTo>
                  <a:lnTo>
                    <a:pt x="f3" y="f4"/>
                  </a:lnTo>
                  <a:lnTo>
                    <a:pt x="f3" y="f4"/>
                  </a:lnTo>
                  <a:close/>
                </a:path>
              </a:pathLst>
            </a:custGeom>
            <a:solidFill>
              <a:srgbClr val="703DFF"/>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grpSp>
      <p:grpSp>
        <p:nvGrpSpPr>
          <p:cNvPr id="35" name="Group 40"/>
          <p:cNvGrpSpPr/>
          <p:nvPr/>
        </p:nvGrpSpPr>
        <p:grpSpPr>
          <a:xfrm>
            <a:off x="6590580" y="133200"/>
            <a:ext cx="2079784" cy="3284701"/>
            <a:chOff x="6590580" y="133200"/>
            <a:chExt cx="2079784" cy="3284701"/>
          </a:xfrm>
        </p:grpSpPr>
        <p:grpSp>
          <p:nvGrpSpPr>
            <p:cNvPr id="36" name="Group 41"/>
            <p:cNvGrpSpPr/>
            <p:nvPr/>
          </p:nvGrpSpPr>
          <p:grpSpPr>
            <a:xfrm>
              <a:off x="6590580" y="373594"/>
              <a:ext cx="2079784" cy="3044307"/>
              <a:chOff x="6590580" y="373594"/>
              <a:chExt cx="2079784" cy="3044307"/>
            </a:xfrm>
          </p:grpSpPr>
          <p:sp>
            <p:nvSpPr>
              <p:cNvPr id="37" name="Freeform 42"/>
              <p:cNvSpPr/>
              <p:nvPr/>
            </p:nvSpPr>
            <p:spPr>
              <a:xfrm rot="3172800">
                <a:off x="8287055" y="1662287"/>
                <a:ext cx="97920" cy="417600"/>
              </a:xfrm>
              <a:custGeom>
                <a:avLst/>
                <a:gdLst>
                  <a:gd name="f0" fmla="val 0"/>
                  <a:gd name="f1" fmla="val 245"/>
                  <a:gd name="f2" fmla="val 806"/>
                  <a:gd name="f3" fmla="val 123"/>
                  <a:gd name="f4" fmla="val 9"/>
                  <a:gd name="f5" fmla="val 131"/>
                  <a:gd name="f6" fmla="val 342"/>
                  <a:gd name="f7" fmla="val 79"/>
                  <a:gd name="f8" fmla="val 789"/>
                  <a:gd name="f9" fmla="val 218"/>
                  <a:gd name="f10" fmla="val 376"/>
                </a:gdLst>
                <a:ahLst/>
                <a:cxnLst>
                  <a:cxn ang="3cd4">
                    <a:pos x="hc" y="t"/>
                  </a:cxn>
                  <a:cxn ang="0">
                    <a:pos x="r" y="vc"/>
                  </a:cxn>
                  <a:cxn ang="cd4">
                    <a:pos x="hc" y="b"/>
                  </a:cxn>
                  <a:cxn ang="cd2">
                    <a:pos x="l" y="vc"/>
                  </a:cxn>
                </a:cxnLst>
                <a:rect l="l" t="t" r="r" b="b"/>
                <a:pathLst>
                  <a:path w="245" h="806">
                    <a:moveTo>
                      <a:pt x="f3" y="f4"/>
                    </a:moveTo>
                    <a:lnTo>
                      <a:pt x="f5" y="f6"/>
                    </a:lnTo>
                    <a:lnTo>
                      <a:pt x="f0" y="f2"/>
                    </a:lnTo>
                    <a:lnTo>
                      <a:pt x="f7" y="f8"/>
                    </a:lnTo>
                    <a:lnTo>
                      <a:pt x="f9" y="f10"/>
                    </a:lnTo>
                    <a:lnTo>
                      <a:pt x="f1" y="f0"/>
                    </a:lnTo>
                    <a:lnTo>
                      <a:pt x="f3" y="f4"/>
                    </a:lnTo>
                    <a:lnTo>
                      <a:pt x="f3" y="f4"/>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grpSp>
            <p:nvGrpSpPr>
              <p:cNvPr id="38" name="Group 43"/>
              <p:cNvGrpSpPr/>
              <p:nvPr/>
            </p:nvGrpSpPr>
            <p:grpSpPr>
              <a:xfrm>
                <a:off x="6590580" y="373594"/>
                <a:ext cx="2079784" cy="3044307"/>
                <a:chOff x="6590580" y="373594"/>
                <a:chExt cx="2079784" cy="3044307"/>
              </a:xfrm>
            </p:grpSpPr>
            <p:sp>
              <p:nvSpPr>
                <p:cNvPr id="39" name="Freeform 44"/>
                <p:cNvSpPr/>
                <p:nvPr/>
              </p:nvSpPr>
              <p:spPr>
                <a:xfrm rot="3172800">
                  <a:off x="7499754" y="510394"/>
                  <a:ext cx="406080" cy="132480"/>
                </a:xfrm>
                <a:custGeom>
                  <a:avLst/>
                  <a:gdLst>
                    <a:gd name="f0" fmla="val 0"/>
                    <a:gd name="f1" fmla="val 604"/>
                    <a:gd name="f2" fmla="val 349"/>
                    <a:gd name="f3" fmla="val 298"/>
                    <a:gd name="f4" fmla="val 184"/>
                    <a:gd name="f5" fmla="val 500"/>
                    <a:gd name="f6" fmla="val 140"/>
                    <a:gd name="f7" fmla="val 359"/>
                    <a:gd name="f8" fmla="val 9"/>
                    <a:gd name="f9" fmla="val 464"/>
                    <a:gd name="f10" fmla="val 131"/>
                    <a:gd name="f11" fmla="val 17"/>
                  </a:gdLst>
                  <a:ahLst/>
                  <a:cxnLst>
                    <a:cxn ang="3cd4">
                      <a:pos x="hc" y="t"/>
                    </a:cxn>
                    <a:cxn ang="0">
                      <a:pos x="r" y="vc"/>
                    </a:cxn>
                    <a:cxn ang="cd4">
                      <a:pos x="hc" y="b"/>
                    </a:cxn>
                    <a:cxn ang="cd2">
                      <a:pos x="l" y="vc"/>
                    </a:cxn>
                  </a:cxnLst>
                  <a:rect l="l" t="t" r="r" b="b"/>
                  <a:pathLst>
                    <a:path w="604" h="349">
                      <a:moveTo>
                        <a:pt x="f0" y="f0"/>
                      </a:moveTo>
                      <a:lnTo>
                        <a:pt x="f3" y="f4"/>
                      </a:lnTo>
                      <a:lnTo>
                        <a:pt x="f5" y="f2"/>
                      </a:lnTo>
                      <a:lnTo>
                        <a:pt x="f1" y="f6"/>
                      </a:lnTo>
                      <a:lnTo>
                        <a:pt x="f7" y="f8"/>
                      </a:lnTo>
                      <a:lnTo>
                        <a:pt x="f9" y="f4"/>
                      </a:lnTo>
                      <a:lnTo>
                        <a:pt x="f10" y="f11"/>
                      </a:lnTo>
                      <a:lnTo>
                        <a:pt x="f0" y="f0"/>
                      </a:lnTo>
                      <a:lnTo>
                        <a:pt x="f0" y="f0"/>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40" name="Freeform 45"/>
                <p:cNvSpPr/>
                <p:nvPr/>
              </p:nvSpPr>
              <p:spPr>
                <a:xfrm rot="3172800">
                  <a:off x="7452056" y="1033432"/>
                  <a:ext cx="714240" cy="465480"/>
                </a:xfrm>
                <a:custGeom>
                  <a:avLst/>
                  <a:gdLst>
                    <a:gd name="f0" fmla="val 0"/>
                    <a:gd name="f1" fmla="val 1064"/>
                    <a:gd name="f2" fmla="val 1230"/>
                    <a:gd name="f3" fmla="val 741"/>
                    <a:gd name="f4" fmla="val 129"/>
                    <a:gd name="f5" fmla="val 485"/>
                    <a:gd name="f6" fmla="val 352"/>
                    <a:gd name="f7" fmla="val 163"/>
                    <a:gd name="f8" fmla="val 762"/>
                    <a:gd name="f9" fmla="val 1101"/>
                    <a:gd name="f10" fmla="val 59"/>
                    <a:gd name="f11" fmla="val 262"/>
                    <a:gd name="f12" fmla="val 1201"/>
                    <a:gd name="f13" fmla="val 578"/>
                    <a:gd name="f14" fmla="val 914"/>
                    <a:gd name="f15" fmla="val 876"/>
                    <a:gd name="f16" fmla="val 534"/>
                    <a:gd name="f17" fmla="val 1034"/>
                    <a:gd name="f18" fmla="val 270"/>
                    <a:gd name="f19" fmla="val 84"/>
                    <a:gd name="f20" fmla="val 977"/>
                    <a:gd name="f21" fmla="val 836"/>
                    <a:gd name="f22" fmla="val 65"/>
                    <a:gd name="f23" fmla="val 969"/>
                    <a:gd name="f24" fmla="val 107"/>
                    <a:gd name="f25" fmla="val 690"/>
                    <a:gd name="f26" fmla="val 656"/>
                    <a:gd name="f27" fmla="val 350"/>
                    <a:gd name="f28" fmla="val 1008"/>
                    <a:gd name="f29" fmla="val 116"/>
                    <a:gd name="f30" fmla="val 1114"/>
                    <a:gd name="f31" fmla="val 135"/>
                    <a:gd name="f32" fmla="val 943"/>
                    <a:gd name="f33" fmla="val 437"/>
                    <a:gd name="f34" fmla="val 504"/>
                    <a:gd name="f35" fmla="val 831"/>
                    <a:gd name="f36" fmla="val 118"/>
                  </a:gdLst>
                  <a:ahLst/>
                  <a:cxnLst>
                    <a:cxn ang="3cd4">
                      <a:pos x="hc" y="t"/>
                    </a:cxn>
                    <a:cxn ang="0">
                      <a:pos x="r" y="vc"/>
                    </a:cxn>
                    <a:cxn ang="cd4">
                      <a:pos x="hc" y="b"/>
                    </a:cxn>
                    <a:cxn ang="cd2">
                      <a:pos x="l" y="vc"/>
                    </a:cxn>
                  </a:cxnLst>
                  <a:rect l="l" t="t" r="r" b="b"/>
                  <a:pathLst>
                    <a:path w="1064" h="1230">
                      <a:moveTo>
                        <a:pt x="f3" y="f4"/>
                      </a:moveTo>
                      <a:lnTo>
                        <a:pt x="f5" y="f6"/>
                      </a:lnTo>
                      <a:lnTo>
                        <a:pt x="f7" y="f8"/>
                      </a:lnTo>
                      <a:lnTo>
                        <a:pt x="f0" y="f9"/>
                      </a:lnTo>
                      <a:lnTo>
                        <a:pt x="f10" y="f2"/>
                      </a:lnTo>
                      <a:lnTo>
                        <a:pt x="f11" y="f12"/>
                      </a:lnTo>
                      <a:lnTo>
                        <a:pt x="f13" y="f14"/>
                      </a:lnTo>
                      <a:lnTo>
                        <a:pt x="f15" y="f16"/>
                      </a:lnTo>
                      <a:lnTo>
                        <a:pt x="f17" y="f18"/>
                      </a:lnTo>
                      <a:lnTo>
                        <a:pt x="f1" y="f19"/>
                      </a:lnTo>
                      <a:lnTo>
                        <a:pt x="f20" y="f0"/>
                      </a:lnTo>
                      <a:lnTo>
                        <a:pt x="f21" y="f22"/>
                      </a:lnTo>
                      <a:lnTo>
                        <a:pt x="f23" y="f24"/>
                      </a:lnTo>
                      <a:lnTo>
                        <a:pt x="f15" y="f6"/>
                      </a:lnTo>
                      <a:lnTo>
                        <a:pt x="f25" y="f26"/>
                      </a:lnTo>
                      <a:lnTo>
                        <a:pt x="f27" y="f28"/>
                      </a:lnTo>
                      <a:lnTo>
                        <a:pt x="f29" y="f30"/>
                      </a:lnTo>
                      <a:lnTo>
                        <a:pt x="f31" y="f32"/>
                      </a:lnTo>
                      <a:lnTo>
                        <a:pt x="f33" y="f34"/>
                      </a:lnTo>
                      <a:lnTo>
                        <a:pt x="f35" y="f36"/>
                      </a:lnTo>
                      <a:lnTo>
                        <a:pt x="f3" y="f4"/>
                      </a:lnTo>
                      <a:lnTo>
                        <a:pt x="f3" y="f4"/>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41" name="Freeform 46"/>
                <p:cNvSpPr/>
                <p:nvPr/>
              </p:nvSpPr>
              <p:spPr>
                <a:xfrm rot="3172800">
                  <a:off x="6557033" y="1374022"/>
                  <a:ext cx="1341360" cy="954719"/>
                </a:xfrm>
                <a:custGeom>
                  <a:avLst/>
                  <a:gdLst>
                    <a:gd name="f0" fmla="val 0"/>
                    <a:gd name="f1" fmla="val 2002"/>
                    <a:gd name="f2" fmla="val 2521"/>
                    <a:gd name="f3" fmla="val 1941"/>
                    <a:gd name="f4" fmla="val 192"/>
                    <a:gd name="f5" fmla="val 2450"/>
                    <a:gd name="f6" fmla="val 61"/>
                  </a:gdLst>
                  <a:ahLst/>
                  <a:cxnLst>
                    <a:cxn ang="3cd4">
                      <a:pos x="hc" y="t"/>
                    </a:cxn>
                    <a:cxn ang="0">
                      <a:pos x="r" y="vc"/>
                    </a:cxn>
                    <a:cxn ang="cd4">
                      <a:pos x="hc" y="b"/>
                    </a:cxn>
                    <a:cxn ang="cd2">
                      <a:pos x="l" y="vc"/>
                    </a:cxn>
                  </a:cxnLst>
                  <a:rect l="l" t="t" r="r" b="b"/>
                  <a:pathLst>
                    <a:path w="2002" h="2521">
                      <a:moveTo>
                        <a:pt x="f3" y="f0"/>
                      </a:moveTo>
                      <a:lnTo>
                        <a:pt x="f0" y="f2"/>
                      </a:lnTo>
                      <a:lnTo>
                        <a:pt x="f4" y="f5"/>
                      </a:lnTo>
                      <a:lnTo>
                        <a:pt x="f1" y="f6"/>
                      </a:lnTo>
                      <a:lnTo>
                        <a:pt x="f3" y="f0"/>
                      </a:lnTo>
                      <a:lnTo>
                        <a:pt x="f3" y="f0"/>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42" name="Freeform 47"/>
                <p:cNvSpPr/>
                <p:nvPr/>
              </p:nvSpPr>
              <p:spPr>
                <a:xfrm rot="3172800">
                  <a:off x="6298260" y="1696382"/>
                  <a:ext cx="2013839" cy="1429200"/>
                </a:xfrm>
                <a:custGeom>
                  <a:avLst/>
                  <a:gdLst>
                    <a:gd name="f0" fmla="val 0"/>
                    <a:gd name="f1" fmla="val 3007"/>
                    <a:gd name="f2" fmla="val 3771"/>
                    <a:gd name="f3" fmla="val 95"/>
                    <a:gd name="f4" fmla="val 2844"/>
                    <a:gd name="f5" fmla="val 394"/>
                    <a:gd name="f6" fmla="val 2834"/>
                    <a:gd name="f7" fmla="val 821"/>
                    <a:gd name="f8" fmla="val 3009"/>
                    <a:gd name="f9" fmla="val 681"/>
                    <a:gd name="f10" fmla="val 2817"/>
                    <a:gd name="f11" fmla="val 367"/>
                    <a:gd name="f12" fmla="val 2703"/>
                    <a:gd name="f13" fmla="val 637"/>
                    <a:gd name="f14" fmla="val 2720"/>
                    <a:gd name="f15" fmla="val 979"/>
                    <a:gd name="f16" fmla="val 2870"/>
                    <a:gd name="f17" fmla="val 2859"/>
                    <a:gd name="f18" fmla="val 420"/>
                    <a:gd name="f19" fmla="val 2578"/>
                    <a:gd name="f20" fmla="val 148"/>
                    <a:gd name="f21" fmla="val 2308"/>
                    <a:gd name="f22" fmla="val 2692"/>
                    <a:gd name="f23" fmla="val 78"/>
                    <a:gd name="f24" fmla="val 428"/>
                    <a:gd name="f25" fmla="val 831"/>
                    <a:gd name="f26" fmla="val 3273"/>
                    <a:gd name="f27" fmla="val 481"/>
                    <a:gd name="f28" fmla="val 3412"/>
                    <a:gd name="f29" fmla="val 105"/>
                    <a:gd name="f30" fmla="val 3667"/>
                    <a:gd name="f31" fmla="val 131"/>
                    <a:gd name="f32" fmla="val 3631"/>
                    <a:gd name="f33" fmla="val 376"/>
                    <a:gd name="f34" fmla="val 3385"/>
                    <a:gd name="f35" fmla="val 165"/>
                    <a:gd name="f36" fmla="val 3176"/>
                    <a:gd name="f37" fmla="val 411"/>
                    <a:gd name="f38" fmla="val 3298"/>
                    <a:gd name="f39" fmla="val 3186"/>
                    <a:gd name="f40" fmla="val 603"/>
                    <a:gd name="f41" fmla="val 3220"/>
                    <a:gd name="f42" fmla="val 3079"/>
                    <a:gd name="f43" fmla="val 629"/>
                    <a:gd name="f44" fmla="val 3062"/>
                  </a:gdLst>
                  <a:ahLst/>
                  <a:cxnLst>
                    <a:cxn ang="3cd4">
                      <a:pos x="hc" y="t"/>
                    </a:cxn>
                    <a:cxn ang="0">
                      <a:pos x="r" y="vc"/>
                    </a:cxn>
                    <a:cxn ang="cd4">
                      <a:pos x="hc" y="b"/>
                    </a:cxn>
                    <a:cxn ang="cd2">
                      <a:pos x="l" y="vc"/>
                    </a:cxn>
                  </a:cxnLst>
                  <a:rect l="l" t="t" r="r" b="b"/>
                  <a:pathLst>
                    <a:path w="3007" h="3771">
                      <a:moveTo>
                        <a:pt x="f3" y="f4"/>
                      </a:moveTo>
                      <a:lnTo>
                        <a:pt x="f5" y="f6"/>
                      </a:lnTo>
                      <a:lnTo>
                        <a:pt x="f7" y="f8"/>
                      </a:lnTo>
                      <a:lnTo>
                        <a:pt x="f9" y="f10"/>
                      </a:lnTo>
                      <a:lnTo>
                        <a:pt x="f11" y="f12"/>
                      </a:lnTo>
                      <a:lnTo>
                        <a:pt x="f13" y="f14"/>
                      </a:lnTo>
                      <a:lnTo>
                        <a:pt x="f15" y="f16"/>
                      </a:lnTo>
                      <a:lnTo>
                        <a:pt x="f17" y="f18"/>
                      </a:lnTo>
                      <a:lnTo>
                        <a:pt x="f19" y="f20"/>
                      </a:lnTo>
                      <a:lnTo>
                        <a:pt x="f21" y="f0"/>
                      </a:lnTo>
                      <a:lnTo>
                        <a:pt x="f22" y="f23"/>
                      </a:lnTo>
                      <a:lnTo>
                        <a:pt x="f1" y="f24"/>
                      </a:lnTo>
                      <a:lnTo>
                        <a:pt x="f25" y="f26"/>
                      </a:lnTo>
                      <a:lnTo>
                        <a:pt x="f27" y="f28"/>
                      </a:lnTo>
                      <a:lnTo>
                        <a:pt x="f29" y="f2"/>
                      </a:lnTo>
                      <a:lnTo>
                        <a:pt x="f0" y="f30"/>
                      </a:lnTo>
                      <a:lnTo>
                        <a:pt x="f31" y="f32"/>
                      </a:lnTo>
                      <a:lnTo>
                        <a:pt x="f33" y="f34"/>
                      </a:lnTo>
                      <a:lnTo>
                        <a:pt x="f35" y="f26"/>
                      </a:lnTo>
                      <a:lnTo>
                        <a:pt x="f35" y="f36"/>
                      </a:lnTo>
                      <a:lnTo>
                        <a:pt x="f37" y="f38"/>
                      </a:lnTo>
                      <a:lnTo>
                        <a:pt x="f37" y="f39"/>
                      </a:lnTo>
                      <a:lnTo>
                        <a:pt x="f40" y="f41"/>
                      </a:lnTo>
                      <a:lnTo>
                        <a:pt x="f24" y="f42"/>
                      </a:lnTo>
                      <a:lnTo>
                        <a:pt x="f43" y="f44"/>
                      </a:lnTo>
                      <a:lnTo>
                        <a:pt x="f3" y="f4"/>
                      </a:lnTo>
                      <a:lnTo>
                        <a:pt x="f3" y="f4"/>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43" name="Freeform 48"/>
                <p:cNvSpPr/>
                <p:nvPr/>
              </p:nvSpPr>
              <p:spPr>
                <a:xfrm rot="3172800">
                  <a:off x="8381464" y="1422572"/>
                  <a:ext cx="448560" cy="129240"/>
                </a:xfrm>
                <a:custGeom>
                  <a:avLst/>
                  <a:gdLst>
                    <a:gd name="f0" fmla="val 0"/>
                    <a:gd name="f1" fmla="val 673"/>
                    <a:gd name="f2" fmla="val 342"/>
                    <a:gd name="f3" fmla="val 80"/>
                    <a:gd name="f4" fmla="val 255"/>
                    <a:gd name="f5" fmla="val 106"/>
                    <a:gd name="f6" fmla="val 639"/>
                    <a:gd name="f7" fmla="val 289"/>
                    <a:gd name="f8" fmla="val 447"/>
                    <a:gd name="f9" fmla="val 114"/>
                    <a:gd name="f10" fmla="val 26"/>
                  </a:gdLst>
                  <a:ahLst/>
                  <a:cxnLst>
                    <a:cxn ang="3cd4">
                      <a:pos x="hc" y="t"/>
                    </a:cxn>
                    <a:cxn ang="0">
                      <a:pos x="r" y="vc"/>
                    </a:cxn>
                    <a:cxn ang="cd4">
                      <a:pos x="hc" y="b"/>
                    </a:cxn>
                    <a:cxn ang="cd2">
                      <a:pos x="l" y="vc"/>
                    </a:cxn>
                  </a:cxnLst>
                  <a:rect l="l" t="t" r="r" b="b"/>
                  <a:pathLst>
                    <a:path w="673" h="342">
                      <a:moveTo>
                        <a:pt x="f0" y="f3"/>
                      </a:moveTo>
                      <a:lnTo>
                        <a:pt x="f4" y="f5"/>
                      </a:lnTo>
                      <a:lnTo>
                        <a:pt x="f6" y="f2"/>
                      </a:lnTo>
                      <a:lnTo>
                        <a:pt x="f1" y="f7"/>
                      </a:lnTo>
                      <a:lnTo>
                        <a:pt x="f8" y="f9"/>
                      </a:lnTo>
                      <a:lnTo>
                        <a:pt x="f10" y="f0"/>
                      </a:lnTo>
                      <a:lnTo>
                        <a:pt x="f0" y="f3"/>
                      </a:lnTo>
                      <a:lnTo>
                        <a:pt x="f0" y="f3"/>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44" name="Freeform 49"/>
                <p:cNvSpPr/>
                <p:nvPr/>
              </p:nvSpPr>
              <p:spPr>
                <a:xfrm rot="3172800">
                  <a:off x="8245902" y="1351506"/>
                  <a:ext cx="480600" cy="152640"/>
                </a:xfrm>
                <a:custGeom>
                  <a:avLst/>
                  <a:gdLst>
                    <a:gd name="f0" fmla="val 0"/>
                    <a:gd name="f1" fmla="val 716"/>
                    <a:gd name="f2" fmla="val 403"/>
                    <a:gd name="f3" fmla="val 78"/>
                    <a:gd name="f4" fmla="val 340"/>
                    <a:gd name="f5" fmla="val 148"/>
                    <a:gd name="f6" fmla="val 638"/>
                    <a:gd name="f7" fmla="val 296"/>
                    <a:gd name="f8" fmla="val 420"/>
                    <a:gd name="f9" fmla="val 114"/>
                    <a:gd name="f10" fmla="val 70"/>
                  </a:gdLst>
                  <a:ahLst/>
                  <a:cxnLst>
                    <a:cxn ang="3cd4">
                      <a:pos x="hc" y="t"/>
                    </a:cxn>
                    <a:cxn ang="0">
                      <a:pos x="r" y="vc"/>
                    </a:cxn>
                    <a:cxn ang="cd4">
                      <a:pos x="hc" y="b"/>
                    </a:cxn>
                    <a:cxn ang="cd2">
                      <a:pos x="l" y="vc"/>
                    </a:cxn>
                  </a:cxnLst>
                  <a:rect l="l" t="t" r="r" b="b"/>
                  <a:pathLst>
                    <a:path w="716" h="403">
                      <a:moveTo>
                        <a:pt x="f0" y="f3"/>
                      </a:moveTo>
                      <a:lnTo>
                        <a:pt x="f4" y="f5"/>
                      </a:lnTo>
                      <a:lnTo>
                        <a:pt x="f6" y="f2"/>
                      </a:lnTo>
                      <a:lnTo>
                        <a:pt x="f1" y="f7"/>
                      </a:lnTo>
                      <a:lnTo>
                        <a:pt x="f8" y="f9"/>
                      </a:lnTo>
                      <a:lnTo>
                        <a:pt x="f10" y="f0"/>
                      </a:lnTo>
                      <a:lnTo>
                        <a:pt x="f0" y="f3"/>
                      </a:lnTo>
                      <a:lnTo>
                        <a:pt x="f0" y="f3"/>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45" name="Freeform 50"/>
                <p:cNvSpPr/>
                <p:nvPr/>
              </p:nvSpPr>
              <p:spPr>
                <a:xfrm rot="3172800">
                  <a:off x="7531450" y="717625"/>
                  <a:ext cx="480600" cy="155880"/>
                </a:xfrm>
                <a:custGeom>
                  <a:avLst/>
                  <a:gdLst>
                    <a:gd name="f0" fmla="val 0"/>
                    <a:gd name="f1" fmla="val 717"/>
                    <a:gd name="f2" fmla="val 411"/>
                    <a:gd name="f3" fmla="val 78"/>
                    <a:gd name="f4" fmla="val 316"/>
                    <a:gd name="f5" fmla="val 139"/>
                    <a:gd name="f6" fmla="val 649"/>
                    <a:gd name="f7" fmla="val 314"/>
                    <a:gd name="f8" fmla="val 394"/>
                    <a:gd name="f9" fmla="val 87"/>
                    <a:gd name="f10" fmla="val 54"/>
                  </a:gdLst>
                  <a:ahLst/>
                  <a:cxnLst>
                    <a:cxn ang="3cd4">
                      <a:pos x="hc" y="t"/>
                    </a:cxn>
                    <a:cxn ang="0">
                      <a:pos x="r" y="vc"/>
                    </a:cxn>
                    <a:cxn ang="cd4">
                      <a:pos x="hc" y="b"/>
                    </a:cxn>
                    <a:cxn ang="cd2">
                      <a:pos x="l" y="vc"/>
                    </a:cxn>
                  </a:cxnLst>
                  <a:rect l="l" t="t" r="r" b="b"/>
                  <a:pathLst>
                    <a:path w="717" h="411">
                      <a:moveTo>
                        <a:pt x="f0" y="f3"/>
                      </a:moveTo>
                      <a:lnTo>
                        <a:pt x="f4" y="f5"/>
                      </a:lnTo>
                      <a:lnTo>
                        <a:pt x="f6" y="f2"/>
                      </a:lnTo>
                      <a:lnTo>
                        <a:pt x="f1" y="f7"/>
                      </a:lnTo>
                      <a:lnTo>
                        <a:pt x="f8" y="f9"/>
                      </a:lnTo>
                      <a:lnTo>
                        <a:pt x="f10" y="f0"/>
                      </a:lnTo>
                      <a:lnTo>
                        <a:pt x="f0" y="f3"/>
                      </a:lnTo>
                      <a:lnTo>
                        <a:pt x="f0" y="f3"/>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46" name="Freeform 51"/>
                <p:cNvSpPr/>
                <p:nvPr/>
              </p:nvSpPr>
              <p:spPr>
                <a:xfrm rot="3172800">
                  <a:off x="7440493" y="641007"/>
                  <a:ext cx="475200" cy="146520"/>
                </a:xfrm>
                <a:custGeom>
                  <a:avLst/>
                  <a:gdLst>
                    <a:gd name="f0" fmla="val 0"/>
                    <a:gd name="f1" fmla="val 709"/>
                    <a:gd name="f2" fmla="val 386"/>
                    <a:gd name="f3" fmla="val 88"/>
                    <a:gd name="f4" fmla="val 272"/>
                    <a:gd name="f5" fmla="val 131"/>
                    <a:gd name="f6" fmla="val 665"/>
                    <a:gd name="f7" fmla="val 308"/>
                    <a:gd name="f8" fmla="val 306"/>
                    <a:gd name="f9" fmla="val 53"/>
                    <a:gd name="f10" fmla="val 43"/>
                  </a:gdLst>
                  <a:ahLst/>
                  <a:cxnLst>
                    <a:cxn ang="3cd4">
                      <a:pos x="hc" y="t"/>
                    </a:cxn>
                    <a:cxn ang="0">
                      <a:pos x="r" y="vc"/>
                    </a:cxn>
                    <a:cxn ang="cd4">
                      <a:pos x="hc" y="b"/>
                    </a:cxn>
                    <a:cxn ang="cd2">
                      <a:pos x="l" y="vc"/>
                    </a:cxn>
                  </a:cxnLst>
                  <a:rect l="l" t="t" r="r" b="b"/>
                  <a:pathLst>
                    <a:path w="709" h="386">
                      <a:moveTo>
                        <a:pt x="f0" y="f3"/>
                      </a:moveTo>
                      <a:lnTo>
                        <a:pt x="f4" y="f5"/>
                      </a:lnTo>
                      <a:lnTo>
                        <a:pt x="f6" y="f2"/>
                      </a:lnTo>
                      <a:lnTo>
                        <a:pt x="f1" y="f7"/>
                      </a:lnTo>
                      <a:lnTo>
                        <a:pt x="f8" y="f9"/>
                      </a:lnTo>
                      <a:lnTo>
                        <a:pt x="f10" y="f0"/>
                      </a:lnTo>
                      <a:lnTo>
                        <a:pt x="f0" y="f3"/>
                      </a:lnTo>
                      <a:lnTo>
                        <a:pt x="f0" y="f3"/>
                      </a:lnTo>
                      <a:close/>
                    </a:path>
                  </a:pathLst>
                </a:custGeom>
                <a:solidFill>
                  <a:srgbClr val="000000"/>
                </a:solid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grpSp>
        </p:grpSp>
        <p:sp>
          <p:nvSpPr>
            <p:cNvPr id="47" name="Line 52"/>
            <p:cNvSpPr/>
            <p:nvPr/>
          </p:nvSpPr>
          <p:spPr>
            <a:xfrm>
              <a:off x="7730999" y="133200"/>
              <a:ext cx="66601" cy="152280"/>
            </a:xfrm>
            <a:prstGeom prst="line">
              <a:avLst/>
            </a:prstGeom>
            <a:noFill/>
            <a:ln w="38160">
              <a:solidFill>
                <a:srgbClr val="000000"/>
              </a:solidFill>
              <a:prstDash val="solid"/>
              <a:round/>
            </a:ln>
          </p:spPr>
          <p:txBody>
            <a:bodyPr vert="horz" wrap="square" lIns="90000" tIns="45000" rIns="90000" bIns="45000" anchor="t"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grpSp>
      <p:sp>
        <p:nvSpPr>
          <p:cNvPr id="48" name="Title 1"/>
          <p:cNvSpPr txBox="1">
            <a:spLocks noGrp="1"/>
          </p:cNvSpPr>
          <p:nvPr>
            <p:ph type="title"/>
          </p:nvPr>
        </p:nvSpPr>
        <p:spPr>
          <a:xfrm>
            <a:off x="685799" y="152280"/>
            <a:ext cx="6870240" cy="1599840"/>
          </a:xfrm>
          <a:prstGeom prst="rect">
            <a:avLst/>
          </a:prstGeom>
          <a:noFill/>
          <a:ln>
            <a:noFill/>
          </a:ln>
        </p:spPr>
        <p:txBody>
          <a:bodyPr vert="horz"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a:t>Click to edit the title text formatClick to edit Master title style</a:t>
            </a:r>
          </a:p>
        </p:txBody>
      </p:sp>
      <p:sp>
        <p:nvSpPr>
          <p:cNvPr id="49" name="Content Placeholder 2"/>
          <p:cNvSpPr txBox="1">
            <a:spLocks noGrp="1"/>
          </p:cNvSpPr>
          <p:nvPr>
            <p:ph type="body" idx="1"/>
          </p:nvPr>
        </p:nvSpPr>
        <p:spPr>
          <a:xfrm>
            <a:off x="685799" y="1828800"/>
            <a:ext cx="7695720" cy="3657240"/>
          </a:xfrm>
          <a:prstGeom prst="rect">
            <a:avLst/>
          </a:prstGeom>
          <a:noFill/>
          <a:ln>
            <a:noFill/>
          </a:ln>
        </p:spPr>
        <p:txBody>
          <a:bodyPr vert="horz" wrap="square" lIns="90000" tIns="45000" rIns="90000" bIns="45000" anchor="t"/>
          <a:lstStyle>
            <a:defPPr marL="432000" lvl="0" indent="-324000" algn="l" rtl="0">
              <a:spcBef>
                <a:spcPts val="0"/>
              </a:spcBef>
              <a:spcAft>
                <a:spcPts val="1417"/>
              </a:spcAft>
              <a:buSzPct val="45000"/>
              <a:buFont typeface="StarSymbol"/>
              <a:buNone/>
              <a:defRPr lang="en-US" sz="3200" b="0" i="0" u="none" strike="noStrike" kern="1200" spc="0">
                <a:ln>
                  <a:noFill/>
                </a:ln>
                <a:solidFill>
                  <a:srgbClr val="000000"/>
                </a:solidFill>
                <a:latin typeface="Comic Sans MS"/>
                <a:ea typeface="Microsoft YaHei" pitchFamily="2"/>
                <a:cs typeface="Arial"/>
              </a:defRPr>
            </a:defPPr>
            <a:lvl1pPr marL="432000" lvl="0" indent="-324000" algn="l" rtl="0">
              <a:spcBef>
                <a:spcPts val="0"/>
              </a:spcBef>
              <a:spcAft>
                <a:spcPts val="1417"/>
              </a:spcAft>
              <a:buSzPct val="45000"/>
              <a:buFont typeface="StarSymbol"/>
              <a:buChar char="●"/>
              <a:defRPr lang="en-US" sz="3200" b="0" i="0" u="none" strike="noStrike" kern="1200" spc="0">
                <a:ln>
                  <a:noFill/>
                </a:ln>
                <a:solidFill>
                  <a:srgbClr val="000000"/>
                </a:solidFill>
                <a:latin typeface="Comic Sans MS"/>
                <a:ea typeface="Microsoft YaHei" pitchFamily="2"/>
                <a:cs typeface="Arial"/>
              </a:defRPr>
            </a:lvl1pPr>
            <a:lvl2pPr marL="864000" lvl="1" indent="-324000" algn="l" rtl="0">
              <a:spcBef>
                <a:spcPts val="0"/>
              </a:spcBef>
              <a:spcAft>
                <a:spcPts val="1134"/>
              </a:spcAft>
              <a:buSzPct val="75000"/>
              <a:buFont typeface="StarSymbol"/>
              <a:buChar char="–"/>
              <a:defRPr lang="en-US" sz="2400" b="0" i="0" u="none" strike="noStrike" kern="1200" spc="0">
                <a:ln>
                  <a:noFill/>
                </a:ln>
                <a:solidFill>
                  <a:srgbClr val="000000"/>
                </a:solidFill>
                <a:latin typeface="Comic Sans MS"/>
                <a:ea typeface="Microsoft YaHei" pitchFamily="2"/>
                <a:cs typeface="Arial"/>
              </a:defRPr>
            </a:lvl2pPr>
            <a:lvl3pPr marL="1295999" lvl="2" indent="-288000" algn="l" rtl="0">
              <a:spcBef>
                <a:spcPts val="0"/>
              </a:spcBef>
              <a:spcAft>
                <a:spcPts val="850"/>
              </a:spcAft>
              <a:buSzPct val="45000"/>
              <a:buFont typeface="StarSymbol"/>
              <a:buChar char="●"/>
              <a:defRPr lang="en-US" sz="2000" b="0" i="0" u="none" strike="noStrike" kern="1200" spc="0">
                <a:ln>
                  <a:noFill/>
                </a:ln>
                <a:solidFill>
                  <a:srgbClr val="000000"/>
                </a:solidFill>
                <a:latin typeface="Comic Sans MS"/>
                <a:ea typeface="Microsoft YaHei" pitchFamily="2"/>
                <a:cs typeface="Arial"/>
              </a:defRPr>
            </a:lvl3pPr>
            <a:lvl4pPr marL="1728000" lvl="3" indent="-216000" algn="l" rtl="0">
              <a:spcBef>
                <a:spcPts val="0"/>
              </a:spcBef>
              <a:spcAft>
                <a:spcPts val="567"/>
              </a:spcAft>
              <a:buSzPct val="75000"/>
              <a:buFont typeface="StarSymbol"/>
              <a:buChar char="–"/>
              <a:defRPr lang="en-US" sz="2000" b="0" i="0" u="none" strike="noStrike" kern="1200" spc="0">
                <a:ln>
                  <a:noFill/>
                </a:ln>
                <a:solidFill>
                  <a:srgbClr val="000000"/>
                </a:solidFill>
                <a:latin typeface="Comic Sans MS"/>
                <a:ea typeface="Microsoft YaHei" pitchFamily="2"/>
                <a:cs typeface="Arial"/>
              </a:defRPr>
            </a:lvl4pPr>
            <a:lvl5pPr marL="2160000" lvl="4" indent="-216000" algn="l" rtl="0">
              <a:spcBef>
                <a:spcPts val="0"/>
              </a:spcBef>
              <a:spcAft>
                <a:spcPts val="283"/>
              </a:spcAft>
              <a:buSzPct val="45000"/>
              <a:buFont typeface="StarSymbol"/>
              <a:buChar char="●"/>
              <a:defRPr lang="en-US" sz="2000" b="0" i="0" u="none" strike="noStrike" kern="1200" spc="0">
                <a:ln>
                  <a:noFill/>
                </a:ln>
                <a:solidFill>
                  <a:srgbClr val="000000"/>
                </a:solidFill>
                <a:latin typeface="Comic Sans MS"/>
                <a:ea typeface="Microsoft YaHei" pitchFamily="2"/>
                <a:cs typeface="Arial"/>
              </a:defRPr>
            </a:lvl5pPr>
            <a:lvl6pPr marL="2592000" lvl="5" indent="-216000" algn="l" rtl="0">
              <a:spcBef>
                <a:spcPts val="0"/>
              </a:spcBef>
              <a:spcAft>
                <a:spcPts val="283"/>
              </a:spcAft>
              <a:buSzPct val="45000"/>
              <a:buFont typeface="StarSymbol"/>
              <a:buChar char="●"/>
              <a:defRPr lang="en-US" sz="2000" b="0" i="0" u="none" strike="noStrike" kern="1200" spc="0">
                <a:ln>
                  <a:noFill/>
                </a:ln>
                <a:solidFill>
                  <a:srgbClr val="000000"/>
                </a:solidFill>
                <a:latin typeface="Comic Sans MS"/>
                <a:ea typeface="Microsoft YaHei" pitchFamily="2"/>
                <a:cs typeface="Arial"/>
              </a:defRPr>
            </a:lvl6pPr>
            <a:lvl7pPr marL="3024000" lvl="6" indent="-216000" algn="l" rtl="0">
              <a:spcBef>
                <a:spcPts val="0"/>
              </a:spcBef>
              <a:spcAft>
                <a:spcPts val="283"/>
              </a:spcAft>
              <a:buSzPct val="45000"/>
              <a:buFont typeface="StarSymbol"/>
              <a:buChar char="●"/>
              <a:defRPr lang="en-US" sz="2000" b="0" i="0" u="none" strike="noStrike" kern="1200" spc="0">
                <a:ln>
                  <a:noFill/>
                </a:ln>
                <a:solidFill>
                  <a:srgbClr val="000000"/>
                </a:solidFill>
                <a:latin typeface="Comic Sans MS"/>
                <a:ea typeface="Microsoft YaHei" pitchFamily="2"/>
                <a:cs typeface="Arial"/>
              </a:defRPr>
            </a:lvl7pPr>
            <a:lvl8pPr marL="3456000" lvl="7" indent="-216000" algn="l" rtl="0">
              <a:spcBef>
                <a:spcPts val="0"/>
              </a:spcBef>
              <a:spcAft>
                <a:spcPts val="283"/>
              </a:spcAft>
              <a:buSzPct val="45000"/>
              <a:buFont typeface="StarSymbol"/>
              <a:buChar char="●"/>
              <a:defRPr lang="en-US" sz="2000" b="0" i="0" u="none" strike="noStrike" kern="1200" spc="0">
                <a:ln>
                  <a:noFill/>
                </a:ln>
                <a:solidFill>
                  <a:srgbClr val="000000"/>
                </a:solidFill>
                <a:latin typeface="Comic Sans MS"/>
                <a:ea typeface="Microsoft YaHei" pitchFamily="2"/>
                <a:cs typeface="Arial"/>
              </a:defRPr>
            </a:lvl8pPr>
            <a:lvl9pPr marL="3887999" lvl="8" indent="-216000" algn="l" rtl="0">
              <a:spcBef>
                <a:spcPts val="0"/>
              </a:spcBef>
              <a:spcAft>
                <a:spcPts val="283"/>
              </a:spcAft>
              <a:buSzPct val="45000"/>
              <a:buFont typeface="StarSymbol"/>
              <a:buChar char="●"/>
              <a:defRPr lang="en-US" sz="2000" b="0" i="0" u="none" strike="noStrike" kern="1200" spc="0">
                <a:ln>
                  <a:noFill/>
                </a:ln>
                <a:solidFill>
                  <a:srgbClr val="000000"/>
                </a:solidFill>
                <a:latin typeface="Comic Sans MS"/>
                <a:ea typeface="Microsoft YaHei" pitchFamily="2"/>
                <a:cs typeface="Arial"/>
              </a:defRPr>
            </a:lvl9p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a:p>
            <a:pPr lvl="7"/>
            <a:r>
              <a:rPr lang="en-US"/>
              <a:t>Eighth Outline Level</a:t>
            </a:r>
          </a:p>
          <a:p>
            <a:pPr lvl="0"/>
            <a:r>
              <a:rPr lang="en-US"/>
              <a:t>Ninth Outline LevelClick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 name="Date Placeholder 3"/>
          <p:cNvSpPr txBox="1">
            <a:spLocks noGrp="1"/>
          </p:cNvSpPr>
          <p:nvPr>
            <p:ph type="dt" sz="half" idx="2"/>
          </p:nvPr>
        </p:nvSpPr>
        <p:spPr>
          <a:xfrm>
            <a:off x="1371599" y="6248520"/>
            <a:ext cx="1904760" cy="456839"/>
          </a:xfrm>
          <a:prstGeom prst="rect">
            <a:avLst/>
          </a:prstGeom>
          <a:noFill/>
          <a:ln>
            <a:noFill/>
          </a:ln>
        </p:spPr>
        <p:txBody>
          <a:bodyPr wrap="square" lIns="90000" tIns="45000" rIns="90000" bIns="45000" anchor="t" anchorCtr="0"/>
          <a:lstStyle>
            <a:lvl1pPr lvl="0" rtl="0" hangingPunct="0">
              <a:buNone/>
              <a:tabLst/>
              <a:defRPr lang="en-US" sz="2400" kern="1200">
                <a:latin typeface="Times New Roman" pitchFamily="18"/>
                <a:ea typeface="Lucida Sans Unicode" pitchFamily="2"/>
                <a:cs typeface="Tahoma" pitchFamily="2"/>
              </a:defRPr>
            </a:lvl1pPr>
          </a:lstStyle>
          <a:p>
            <a:pPr lvl="0"/>
            <a:endParaRPr lang="en-US"/>
          </a:p>
        </p:txBody>
      </p:sp>
      <p:sp>
        <p:nvSpPr>
          <p:cNvPr id="51" name="Footer Placeholder 4"/>
          <p:cNvSpPr txBox="1">
            <a:spLocks noGrp="1"/>
          </p:cNvSpPr>
          <p:nvPr>
            <p:ph type="ftr" sz="quarter" idx="3"/>
          </p:nvPr>
        </p:nvSpPr>
        <p:spPr>
          <a:xfrm>
            <a:off x="3556080" y="6248520"/>
            <a:ext cx="2895120" cy="456839"/>
          </a:xfrm>
          <a:prstGeom prst="rect">
            <a:avLst/>
          </a:prstGeom>
          <a:noFill/>
          <a:ln>
            <a:noFill/>
          </a:ln>
        </p:spPr>
        <p:txBody>
          <a:bodyPr wrap="square" lIns="90000" tIns="45000" rIns="90000" bIns="45000" anchor="t" anchorCtr="0"/>
          <a:lstStyle>
            <a:lvl1pPr lvl="0" rtl="0" hangingPunct="0">
              <a:buNone/>
              <a:tabLst/>
              <a:defRPr lang="en-US" sz="2400" kern="1200">
                <a:latin typeface="Times New Roman" pitchFamily="18"/>
                <a:ea typeface="Lucida Sans Unicode" pitchFamily="2"/>
                <a:cs typeface="Tahoma" pitchFamily="2"/>
              </a:defRPr>
            </a:lvl1pPr>
          </a:lstStyle>
          <a:p>
            <a:pPr lvl="0"/>
            <a:endParaRPr lang="en-US"/>
          </a:p>
        </p:txBody>
      </p:sp>
      <p:sp>
        <p:nvSpPr>
          <p:cNvPr id="52" name="Slide Number Placeholder 5"/>
          <p:cNvSpPr txBox="1">
            <a:spLocks noGrp="1"/>
          </p:cNvSpPr>
          <p:nvPr>
            <p:ph type="sldNum" sz="quarter" idx="4"/>
          </p:nvPr>
        </p:nvSpPr>
        <p:spPr>
          <a:xfrm>
            <a:off x="6718320" y="6248520"/>
            <a:ext cx="1904760" cy="45683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US" sz="1800" b="0" i="0" u="none" strike="noStrike" kern="1200" spc="0">
                <a:solidFill>
                  <a:srgbClr val="000000"/>
                </a:solidFill>
                <a:latin typeface="Comic Sans MS" pitchFamily="18"/>
                <a:ea typeface="Lucida Sans Unicode" pitchFamily="2"/>
                <a:cs typeface="Arial" pitchFamily="2"/>
              </a:defRPr>
            </a:lvl1pPr>
          </a:lstStyle>
          <a:p>
            <a:pPr lvl="0"/>
            <a:fld id="{77E6AE3D-BC85-4A21-BC3C-5F94A9846408}"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lvl="0" algn="ctr" rtl="0" hangingPunct="0">
        <a:spcBef>
          <a:spcPts val="0"/>
        </a:spcBef>
        <a:spcAft>
          <a:spcPts val="0"/>
        </a:spcAft>
        <a:buNone/>
        <a:tabLst/>
        <a:defRPr lang="en-US" sz="4400" b="0" i="0" u="none" strike="noStrike" kern="1200" spc="0">
          <a:ln>
            <a:noFill/>
          </a:ln>
          <a:solidFill>
            <a:srgbClr val="000000"/>
          </a:solidFill>
          <a:latin typeface="Comic Sans MS" pitchFamily="66"/>
          <a:ea typeface="Microsoft YaHei" pitchFamily="2"/>
          <a:cs typeface="Arial" pitchFamily="2"/>
        </a:defRPr>
      </a:lvl1pPr>
    </p:titleStyle>
    <p:bodyStyle>
      <a:lvl1pPr lvl="0" hangingPunct="0">
        <a:buSzPct val="45000"/>
        <a:buFont typeface="StarSymbol"/>
        <a:buChar char="●"/>
        <a:tabLst/>
        <a:defRPr lang="en-US" sz="3200" b="0" i="0" u="none" strike="noStrike" spc="0">
          <a:solidFill>
            <a:srgbClr val="000000"/>
          </a:solidFill>
          <a:latin typeface="Comic Sans MS" pitchFamily="18"/>
          <a:cs typeface="Arial" pitchFamily="2"/>
        </a:defRPr>
      </a:lvl1pPr>
      <a:lvl2pPr lvl="1" hangingPunct="0">
        <a:buSzPct val="75000"/>
        <a:buFont typeface="StarSymbol"/>
        <a:buChar char="–"/>
        <a:tabLst/>
        <a:defRPr lang="en-US" sz="3200" b="0" i="0" u="none" strike="noStrike" spc="0">
          <a:solidFill>
            <a:srgbClr val="000000"/>
          </a:solidFill>
          <a:latin typeface="Comic Sans MS" pitchFamily="18"/>
          <a:cs typeface="Arial" pitchFamily="2"/>
        </a:defRPr>
      </a:lvl2pPr>
      <a:lvl3pPr lvl="2" hangingPunct="0">
        <a:buSzPct val="45000"/>
        <a:buFont typeface="StarSymbol"/>
        <a:buChar char="●"/>
        <a:tabLst/>
        <a:defRPr lang="en-US" sz="3200" b="0" i="0" u="none" strike="noStrike" spc="0">
          <a:solidFill>
            <a:srgbClr val="000000"/>
          </a:solidFill>
          <a:latin typeface="Comic Sans MS" pitchFamily="18"/>
          <a:cs typeface="Arial" pitchFamily="2"/>
        </a:defRPr>
      </a:lvl3pPr>
      <a:lvl4pPr lvl="3" hangingPunct="0">
        <a:buSzPct val="75000"/>
        <a:buFont typeface="StarSymbol"/>
        <a:buChar char="–"/>
        <a:tabLst/>
        <a:defRPr lang="en-US" sz="3200" b="0" i="0" u="none" strike="noStrike" spc="0">
          <a:solidFill>
            <a:srgbClr val="000000"/>
          </a:solidFill>
          <a:latin typeface="Comic Sans MS" pitchFamily="18"/>
          <a:cs typeface="Arial" pitchFamily="2"/>
        </a:defRPr>
      </a:lvl4pPr>
      <a:lvl5pPr lvl="4" hangingPunct="0">
        <a:buSzPct val="45000"/>
        <a:buFont typeface="StarSymbol"/>
        <a:buChar char="●"/>
        <a:tabLst/>
        <a:defRPr lang="en-US" sz="3200" b="0" i="0" u="none" strike="noStrike" spc="0">
          <a:solidFill>
            <a:srgbClr val="000000"/>
          </a:solidFill>
          <a:latin typeface="Comic Sans MS" pitchFamily="18"/>
          <a:cs typeface="Arial" pitchFamily="2"/>
        </a:defRPr>
      </a:lvl5pPr>
      <a:lvl6pPr lvl="5" hangingPunct="0">
        <a:buSzPct val="45000"/>
        <a:buFont typeface="StarSymbol"/>
        <a:buChar char="●"/>
        <a:tabLst/>
        <a:defRPr lang="en-US" sz="3200" b="0" i="0" u="none" strike="noStrike" spc="0">
          <a:solidFill>
            <a:srgbClr val="000000"/>
          </a:solidFill>
          <a:latin typeface="Comic Sans MS" pitchFamily="18"/>
          <a:cs typeface="Arial" pitchFamily="2"/>
        </a:defRPr>
      </a:lvl6pPr>
      <a:lvl7pPr lvl="6" hangingPunct="0">
        <a:buSzPct val="45000"/>
        <a:buFont typeface="StarSymbol"/>
        <a:buChar char="●"/>
        <a:tabLst/>
        <a:defRPr lang="en-US" sz="3200" b="0" i="0" u="none" strike="noStrike" spc="0">
          <a:solidFill>
            <a:srgbClr val="000000"/>
          </a:solidFill>
          <a:latin typeface="Comic Sans MS" pitchFamily="18"/>
          <a:cs typeface="Arial" pitchFamily="2"/>
        </a:defRPr>
      </a:lvl7pPr>
      <a:lvl8pPr lvl="7" hangingPunct="0">
        <a:buSzPct val="45000"/>
        <a:buFont typeface="StarSymbol"/>
        <a:buChar char="●"/>
        <a:tabLst/>
        <a:defRPr lang="en-US" sz="3200" b="0" i="0" u="none" strike="noStrike" spc="0">
          <a:solidFill>
            <a:srgbClr val="000000"/>
          </a:solidFill>
          <a:latin typeface="Comic Sans MS" pitchFamily="18"/>
          <a:cs typeface="Arial" pitchFamily="2"/>
        </a:defRPr>
      </a:lvl8pPr>
      <a:lvl9pPr marL="0" marR="0" lvl="0" indent="0" algn="l" rtl="0" hangingPunct="0">
        <a:spcBef>
          <a:spcPts val="638"/>
        </a:spcBef>
        <a:spcAft>
          <a:spcPts val="0"/>
        </a:spcAft>
        <a:buSzPct val="45000"/>
        <a:buFont typeface="StarSymbol"/>
        <a:buChar char="•"/>
        <a:tabLst/>
        <a:defRPr lang="en-US" sz="3200" b="0" i="0" u="none" strike="noStrike" spc="0">
          <a:solidFill>
            <a:srgbClr val="000000"/>
          </a:solidFill>
          <a:latin typeface="Comic Sans MS" pitchFamily="18"/>
          <a:cs typeface="Arial" pitchFamily="2"/>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600"/>
            <a:ext cx="8229240" cy="114480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p>
        </p:txBody>
      </p:sp>
      <p:sp>
        <p:nvSpPr>
          <p:cNvPr id="3" name="Text Placeholder 2"/>
          <p:cNvSpPr txBox="1">
            <a:spLocks noGrp="1"/>
          </p:cNvSpPr>
          <p:nvPr>
            <p:ph type="body" idx="1"/>
          </p:nvPr>
        </p:nvSpPr>
        <p:spPr>
          <a:xfrm>
            <a:off x="457200" y="1604520"/>
            <a:ext cx="8229240" cy="4525920"/>
          </a:xfrm>
          <a:prstGeom prst="rect">
            <a:avLst/>
          </a:prstGeom>
          <a:noFill/>
          <a:ln>
            <a:noFill/>
          </a:ln>
        </p:spPr>
        <p:txBody>
          <a:bodyPr lIns="0" tIns="0" rIns="0" bIns="0"/>
          <a:lstStyle>
            <a:defPPr marL="432000" lvl="0" indent="-324000">
              <a:spcBef>
                <a:spcPts val="0"/>
              </a:spcBef>
              <a:spcAft>
                <a:spcPts val="1417"/>
              </a:spcAft>
              <a:buSzPct val="45000"/>
              <a:buFont typeface="StarSymbol"/>
              <a:buNone/>
              <a:defRPr lang="en-US"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en-US"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en-US"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en-US"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en-US"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txBox="1">
            <a:spLocks noGrp="1"/>
          </p:cNvSpPr>
          <p:nvPr>
            <p:ph type="dt" sz="half" idx="2"/>
          </p:nvPr>
        </p:nvSpPr>
        <p:spPr>
          <a:xfrm>
            <a:off x="457200" y="6247440"/>
            <a:ext cx="2130120" cy="472680"/>
          </a:xfrm>
          <a:prstGeom prst="rect">
            <a:avLst/>
          </a:prstGeom>
          <a:noFill/>
          <a:ln>
            <a:noFill/>
          </a:ln>
        </p:spPr>
        <p:txBody>
          <a:bodyPr lIns="0" tIns="0" rIns="0" bIns="0" anchorCtr="0"/>
          <a:lstStyle>
            <a:lvl1pPr lvl="0" rtl="0" hangingPunct="0">
              <a:buNone/>
              <a:tabLst/>
              <a:defRPr lang="en-US" sz="1400" kern="1200">
                <a:latin typeface="Times New Roman" pitchFamily="18"/>
                <a:ea typeface="Lucida Sans Unicode" pitchFamily="2"/>
                <a:cs typeface="Tahoma" pitchFamily="2"/>
              </a:defRPr>
            </a:lvl1pPr>
          </a:lstStyle>
          <a:p>
            <a:pPr lvl="0"/>
            <a:endParaRPr lang="en-US"/>
          </a:p>
        </p:txBody>
      </p:sp>
      <p:sp>
        <p:nvSpPr>
          <p:cNvPr id="5" name="Footer Placeholder 4"/>
          <p:cNvSpPr txBox="1">
            <a:spLocks noGrp="1"/>
          </p:cNvSpPr>
          <p:nvPr>
            <p:ph type="ftr" sz="quarter" idx="3"/>
          </p:nvPr>
        </p:nvSpPr>
        <p:spPr>
          <a:xfrm>
            <a:off x="3126960" y="6247440"/>
            <a:ext cx="2898000" cy="472680"/>
          </a:xfrm>
          <a:prstGeom prst="rect">
            <a:avLst/>
          </a:prstGeom>
          <a:noFill/>
          <a:ln>
            <a:noFill/>
          </a:ln>
        </p:spPr>
        <p:txBody>
          <a:bodyPr lIns="0" tIns="0" rIns="0" bIns="0" anchorCtr="0"/>
          <a:lstStyle>
            <a:lvl1pPr lvl="0" algn="ctr" rtl="0" hangingPunct="0">
              <a:buNone/>
              <a:tabLst/>
              <a:defRPr lang="en-US" sz="1400" kern="1200">
                <a:latin typeface="Times New Roman" pitchFamily="18"/>
                <a:ea typeface="Lucida Sans Unicode" pitchFamily="2"/>
                <a:cs typeface="Tahoma" pitchFamily="2"/>
              </a:defRPr>
            </a:lvl1pPr>
          </a:lstStyle>
          <a:p>
            <a:pPr lvl="0"/>
            <a:endParaRPr lang="en-US"/>
          </a:p>
        </p:txBody>
      </p:sp>
      <p:sp>
        <p:nvSpPr>
          <p:cNvPr id="6" name="Slide Number Placeholder 5"/>
          <p:cNvSpPr txBox="1">
            <a:spLocks noGrp="1"/>
          </p:cNvSpPr>
          <p:nvPr>
            <p:ph type="sldNum" sz="quarter" idx="4"/>
          </p:nvPr>
        </p:nvSpPr>
        <p:spPr>
          <a:xfrm>
            <a:off x="6555960" y="6247440"/>
            <a:ext cx="2130120" cy="472680"/>
          </a:xfrm>
          <a:prstGeom prst="rect">
            <a:avLst/>
          </a:prstGeom>
          <a:noFill/>
          <a:ln>
            <a:noFill/>
          </a:ln>
        </p:spPr>
        <p:txBody>
          <a:bodyPr lIns="0" tIns="0" rIns="0" bIns="0" anchorCtr="0"/>
          <a:lstStyle>
            <a:lvl1pPr lvl="0" algn="r" rtl="0" hangingPunct="0">
              <a:buNone/>
              <a:tabLst/>
              <a:defRPr lang="en-US" sz="1400" kern="1200">
                <a:latin typeface="Times New Roman" pitchFamily="18"/>
                <a:ea typeface="Lucida Sans Unicode" pitchFamily="2"/>
                <a:cs typeface="Tahoma" pitchFamily="2"/>
              </a:defRPr>
            </a:lvl1pPr>
          </a:lstStyle>
          <a:p>
            <a:pPr lvl="0"/>
            <a:fld id="{576E9ED2-E556-4262-B7EB-EAD9A03A5136}" type="slidenum">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rtl="0" hangingPunct="0">
        <a:tabLst/>
        <a:defRPr lang="en-US" sz="4400" b="0" i="0" u="none" strike="noStrike" kern="1200">
          <a:ln>
            <a:noFill/>
          </a:ln>
          <a:latin typeface="Arial" pitchFamily="18"/>
          <a:ea typeface="Microsoft YaHei" pitchFamily="2"/>
          <a:cs typeface="Mangal" pitchFamily="2"/>
        </a:defRPr>
      </a:lvl1pPr>
    </p:titleStyle>
    <p:bodyStyle>
      <a:lvl1pPr rtl="0" hangingPunct="0">
        <a:spcBef>
          <a:spcPts val="0"/>
        </a:spcBef>
        <a:spcAft>
          <a:spcPts val="1417"/>
        </a:spcAft>
        <a:tabLst/>
        <a:defRPr lang="en-US" sz="3200" b="0" i="0" u="none" strike="noStrike" kern="1200">
          <a:ln>
            <a:noFill/>
          </a:ln>
          <a:latin typeface="Arial" pitchFamily="18"/>
          <a:ea typeface="Microsoft YaHei" pitchFamily="2"/>
          <a:cs typeface="Mangal" pitchFamily="2"/>
        </a:defRPr>
      </a:lvl1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436320"/>
            <a:ext cx="8229240" cy="114480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p>
        </p:txBody>
      </p:sp>
      <p:sp>
        <p:nvSpPr>
          <p:cNvPr id="3" name="Text Placeholder 2"/>
          <p:cNvSpPr txBox="1">
            <a:spLocks noGrp="1"/>
          </p:cNvSpPr>
          <p:nvPr>
            <p:ph type="body" idx="1"/>
          </p:nvPr>
        </p:nvSpPr>
        <p:spPr>
          <a:xfrm>
            <a:off x="587520" y="1735199"/>
            <a:ext cx="7870319" cy="3947040"/>
          </a:xfrm>
          <a:prstGeom prst="rect">
            <a:avLst/>
          </a:prstGeom>
          <a:noFill/>
          <a:ln>
            <a:noFill/>
          </a:ln>
        </p:spPr>
        <p:txBody>
          <a:bodyPr lIns="0" tIns="0" rIns="0" bIns="0"/>
          <a:lstStyle>
            <a:defPPr marL="432000" marR="0" lvl="0" indent="-324000">
              <a:spcBef>
                <a:spcPts val="0"/>
              </a:spcBef>
              <a:spcAft>
                <a:spcPts val="1284"/>
              </a:spcAft>
              <a:buClr>
                <a:srgbClr val="008080"/>
              </a:buClr>
              <a:buSzPct val="45000"/>
              <a:buFont typeface="StarSymbol"/>
              <a:buNone/>
              <a:defRPr lang="en-US" sz="2910" b="0" i="0" u="none" strike="noStrike">
                <a:ln>
                  <a:noFill/>
                </a:ln>
                <a:latin typeface="Thorndale" pitchFamily="18"/>
                <a:ea typeface="Andale Sans UI" pitchFamily="2"/>
                <a:cs typeface="Tahoma" pitchFamily="2"/>
              </a:defRPr>
            </a:defPPr>
            <a:lvl1pPr marL="432000" marR="0" lvl="0" indent="-324000">
              <a:spcBef>
                <a:spcPts val="0"/>
              </a:spcBef>
              <a:spcAft>
                <a:spcPts val="1284"/>
              </a:spcAft>
              <a:buClr>
                <a:srgbClr val="008080"/>
              </a:buClr>
              <a:buSzPct val="45000"/>
              <a:buFont typeface="StarSymbol"/>
              <a:buChar char="●"/>
              <a:defRPr lang="en-US" sz="2910" b="0" i="0" u="none" strike="noStrike">
                <a:ln>
                  <a:noFill/>
                </a:ln>
                <a:latin typeface="Thorndale" pitchFamily="18"/>
                <a:ea typeface="Andale Sans UI" pitchFamily="2"/>
                <a:cs typeface="Tahoma" pitchFamily="2"/>
              </a:defRPr>
            </a:lvl1pPr>
            <a:lvl2pPr marL="864000" marR="0" lvl="1" indent="-288000">
              <a:spcBef>
                <a:spcPts val="0"/>
              </a:spcBef>
              <a:spcAft>
                <a:spcPts val="1026"/>
              </a:spcAft>
              <a:buClr>
                <a:srgbClr val="008080"/>
              </a:buClr>
              <a:buSzPct val="75000"/>
              <a:buFont typeface="StarSymbol"/>
              <a:buChar char="–"/>
              <a:defRPr lang="en-US" sz="2540" b="0" i="0" u="none" strike="noStrike">
                <a:ln>
                  <a:noFill/>
                </a:ln>
                <a:latin typeface="Thorndale" pitchFamily="18"/>
                <a:ea typeface="Andale Sans UI" pitchFamily="2"/>
                <a:cs typeface="Tahoma" pitchFamily="2"/>
              </a:defRPr>
            </a:lvl2pPr>
            <a:lvl3pPr marL="1296000" marR="0" lvl="2" indent="-216000">
              <a:spcBef>
                <a:spcPts val="0"/>
              </a:spcBef>
              <a:spcAft>
                <a:spcPts val="771"/>
              </a:spcAft>
              <a:buClr>
                <a:srgbClr val="008080"/>
              </a:buClr>
              <a:buSzPct val="45000"/>
              <a:buFont typeface="StarSymbol"/>
              <a:buChar char="●"/>
              <a:defRPr lang="en-US" sz="2180" b="0" i="0" u="none" strike="noStrike">
                <a:ln>
                  <a:noFill/>
                </a:ln>
                <a:latin typeface="Thorndale" pitchFamily="18"/>
                <a:ea typeface="Andale Sans UI" pitchFamily="2"/>
                <a:cs typeface="Tahoma" pitchFamily="2"/>
              </a:defRPr>
            </a:lvl3pPr>
            <a:lvl4pPr marL="1728000" marR="0" lvl="3" indent="-216000">
              <a:spcBef>
                <a:spcPts val="0"/>
              </a:spcBef>
              <a:spcAft>
                <a:spcPts val="513"/>
              </a:spcAft>
              <a:buClr>
                <a:srgbClr val="008080"/>
              </a:buClr>
              <a:buSzPct val="75000"/>
              <a:buFont typeface="StarSymbol"/>
              <a:buChar char="–"/>
              <a:defRPr lang="en-US" sz="1820" b="0" i="0" u="none" strike="noStrike">
                <a:ln>
                  <a:noFill/>
                </a:ln>
                <a:latin typeface="Thorndale" pitchFamily="18"/>
                <a:ea typeface="Andale Sans UI" pitchFamily="2"/>
                <a:cs typeface="Tahoma" pitchFamily="2"/>
              </a:defRPr>
            </a:lvl4pPr>
            <a:lvl5pPr marL="2160000" marR="0" lvl="4"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5pPr>
            <a:lvl6pPr marL="2592000" marR="0" lvl="5"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6pPr>
            <a:lvl7pPr marL="3024000" marR="0" lvl="6"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7pPr>
            <a:lvl8pPr marL="3456000" marR="0" lvl="7"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8pPr>
            <a:lvl9pPr marL="3887999" marR="0" lvl="8"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txBox="1">
            <a:spLocks noGrp="1"/>
          </p:cNvSpPr>
          <p:nvPr>
            <p:ph type="dt" sz="half" idx="2"/>
          </p:nvPr>
        </p:nvSpPr>
        <p:spPr>
          <a:xfrm>
            <a:off x="457200" y="5920920"/>
            <a:ext cx="2130120" cy="473040"/>
          </a:xfrm>
          <a:prstGeom prst="rect">
            <a:avLst/>
          </a:prstGeom>
          <a:noFill/>
          <a:ln>
            <a:noFill/>
          </a:ln>
        </p:spPr>
        <p:txBody>
          <a:bodyPr lIns="0" tIns="0" rIns="0" bIns="0"/>
          <a:lstStyle>
            <a:lvl1pPr marL="0" marR="0" lvl="0" indent="0" rtl="0" hangingPunct="0">
              <a:buNone/>
              <a:tabLst/>
              <a:defRPr lang="en-US" sz="1400">
                <a:latin typeface="Times New Roman" pitchFamily="18"/>
                <a:ea typeface="Lucida Sans Unicode" pitchFamily="2"/>
                <a:cs typeface="Tahoma" pitchFamily="2"/>
              </a:defRPr>
            </a:lvl1pPr>
          </a:lstStyle>
          <a:p>
            <a:pPr lvl="0"/>
            <a:endParaRPr lang="en-US"/>
          </a:p>
        </p:txBody>
      </p:sp>
      <p:sp>
        <p:nvSpPr>
          <p:cNvPr id="5" name="Footer Placeholder 4"/>
          <p:cNvSpPr txBox="1">
            <a:spLocks noGrp="1"/>
          </p:cNvSpPr>
          <p:nvPr>
            <p:ph type="ftr" sz="quarter" idx="3"/>
          </p:nvPr>
        </p:nvSpPr>
        <p:spPr>
          <a:xfrm>
            <a:off x="3094560" y="5920920"/>
            <a:ext cx="2898360" cy="473040"/>
          </a:xfrm>
          <a:prstGeom prst="rect">
            <a:avLst/>
          </a:prstGeom>
          <a:noFill/>
          <a:ln>
            <a:noFill/>
          </a:ln>
        </p:spPr>
        <p:txBody>
          <a:bodyPr lIns="0" tIns="0" rIns="0" bIns="0"/>
          <a:lstStyle>
            <a:lvl1pPr marL="0" marR="0" lvl="0" indent="0" algn="ctr" rtl="0" hangingPunct="0">
              <a:buNone/>
              <a:tabLst/>
              <a:defRPr lang="en-US" sz="1400">
                <a:latin typeface="Times New Roman" pitchFamily="18"/>
                <a:ea typeface="Lucida Sans Unicode" pitchFamily="2"/>
                <a:cs typeface="Tahoma" pitchFamily="2"/>
              </a:defRPr>
            </a:lvl1pPr>
          </a:lstStyle>
          <a:p>
            <a:pPr lvl="0"/>
            <a:endParaRPr lang="en-US"/>
          </a:p>
        </p:txBody>
      </p:sp>
      <p:sp>
        <p:nvSpPr>
          <p:cNvPr id="6" name="Slide Number Placeholder 5"/>
          <p:cNvSpPr txBox="1">
            <a:spLocks noGrp="1"/>
          </p:cNvSpPr>
          <p:nvPr>
            <p:ph type="sldNum" sz="quarter" idx="4"/>
          </p:nvPr>
        </p:nvSpPr>
        <p:spPr>
          <a:xfrm>
            <a:off x="6490800" y="5920920"/>
            <a:ext cx="2130120" cy="473040"/>
          </a:xfrm>
          <a:prstGeom prst="rect">
            <a:avLst/>
          </a:prstGeom>
          <a:noFill/>
          <a:ln>
            <a:noFill/>
          </a:ln>
        </p:spPr>
        <p:txBody>
          <a:bodyPr lIns="0" tIns="0" rIns="0" bIns="0"/>
          <a:lstStyle>
            <a:lvl1pPr marL="0" marR="0" lvl="0" indent="0" algn="r" rtl="0" hangingPunct="0">
              <a:buNone/>
              <a:tabLst/>
              <a:defRPr lang="en-US" sz="1400">
                <a:latin typeface="Times New Roman" pitchFamily="18"/>
                <a:ea typeface="Lucida Sans Unicode" pitchFamily="2"/>
                <a:cs typeface="Tahoma" pitchFamily="2"/>
              </a:defRPr>
            </a:lvl1pPr>
          </a:lstStyle>
          <a:p>
            <a:pPr lvl="0"/>
            <a:fld id="{A234BC50-043E-415C-98EC-49C159C14B4C}" type="slidenum">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rtl="0" hangingPunct="0">
        <a:tabLst/>
        <a:defRPr lang="en-US" sz="3750" b="0" i="0" u="none" strike="noStrike">
          <a:ln>
            <a:noFill/>
          </a:ln>
          <a:latin typeface="Albany" pitchFamily="18"/>
          <a:cs typeface="Tahoma" pitchFamily="2"/>
        </a:defRPr>
      </a:lvl1pPr>
    </p:titleStyle>
    <p:bodyStyle>
      <a:lvl1pPr marL="0" marR="0" indent="0" rtl="0" hangingPunct="0">
        <a:spcBef>
          <a:spcPts val="0"/>
        </a:spcBef>
        <a:spcAft>
          <a:spcPts val="1284"/>
        </a:spcAft>
        <a:tabLst/>
        <a:defRPr lang="en-US" sz="2910" b="0" i="0" u="none" strike="noStrike">
          <a:ln>
            <a:noFill/>
          </a:ln>
          <a:latin typeface="Thorndale" pitchFamily="18"/>
          <a:cs typeface="Tahoma" pitchFamily="2"/>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hyperlink" Target="mailto:nenaleann@gmail.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40.xml"/><Relationship Id="rId5" Type="http://schemas.openxmlformats.org/officeDocument/2006/relationships/image" Target="../media/image19.pn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0.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40.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gif"/></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hyperlink" Target="http://www.musictherapy.org/" TargetMode="External"/><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0.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40.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pic>
        <p:nvPicPr>
          <p:cNvPr id="2" name=""/>
          <p:cNvPicPr>
            <a:picLocks noGrp="1" noChangeAspect="1"/>
          </p:cNvPicPr>
          <p:nvPr>
            <p:ph type="pic" idx="4294967295"/>
          </p:nvPr>
        </p:nvPicPr>
        <p:blipFill>
          <a:blip r:embed="rId3">
            <a:lum/>
            <a:alphaModFix/>
          </a:blip>
          <a:srcRect/>
          <a:stretch>
            <a:fillRect/>
          </a:stretch>
        </p:blipFill>
        <p:spPr>
          <a:xfrm>
            <a:off x="2610360" y="769320"/>
            <a:ext cx="3840479" cy="2522520"/>
          </a:xfrm>
        </p:spPr>
      </p:pic>
      <p:sp>
        <p:nvSpPr>
          <p:cNvPr id="3" name="Rectangle 2"/>
          <p:cNvSpPr txBox="1">
            <a:spLocks noGrp="1"/>
          </p:cNvSpPr>
          <p:nvPr>
            <p:ph type="title" idx="4294967295"/>
          </p:nvPr>
        </p:nvSpPr>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4000">
                <a:solidFill>
                  <a:srgbClr val="000000"/>
                </a:solidFill>
                <a:latin typeface="Comic Sans MS" pitchFamily="18"/>
                <a:cs typeface="Arial" pitchFamily="2"/>
              </a:rPr>
              <a:t/>
            </a:r>
            <a:br>
              <a:rPr lang="en-US" sz="4000">
                <a:solidFill>
                  <a:srgbClr val="000000"/>
                </a:solidFill>
                <a:latin typeface="Comic Sans MS" pitchFamily="18"/>
                <a:cs typeface="Arial" pitchFamily="2"/>
              </a:rPr>
            </a:br>
            <a:r>
              <a:rPr lang="en-US" sz="4000">
                <a:solidFill>
                  <a:srgbClr val="000000"/>
                </a:solidFill>
                <a:latin typeface="Comic Sans MS" pitchFamily="18"/>
                <a:cs typeface="Arial" pitchFamily="2"/>
              </a:rPr>
              <a:t/>
            </a:r>
            <a:br>
              <a:rPr lang="en-US" sz="4000">
                <a:solidFill>
                  <a:srgbClr val="000000"/>
                </a:solidFill>
                <a:latin typeface="Comic Sans MS" pitchFamily="18"/>
                <a:cs typeface="Arial" pitchFamily="2"/>
              </a:rPr>
            </a:br>
            <a:r>
              <a:rPr lang="en-US" sz="4000">
                <a:solidFill>
                  <a:srgbClr val="000000"/>
                </a:solidFill>
                <a:latin typeface="Comic Sans MS" pitchFamily="18"/>
                <a:cs typeface="Arial" pitchFamily="2"/>
              </a:rPr>
              <a:t/>
            </a:r>
            <a:br>
              <a:rPr lang="en-US" sz="4000">
                <a:solidFill>
                  <a:srgbClr val="000000"/>
                </a:solidFill>
                <a:latin typeface="Comic Sans MS" pitchFamily="18"/>
                <a:cs typeface="Arial" pitchFamily="2"/>
              </a:rPr>
            </a:br>
            <a:r>
              <a:rPr lang="en-US" sz="4000">
                <a:solidFill>
                  <a:srgbClr val="000000"/>
                </a:solidFill>
                <a:latin typeface="Comic Sans MS" pitchFamily="18"/>
                <a:cs typeface="Arial" pitchFamily="2"/>
              </a:rPr>
              <a:t/>
            </a:r>
            <a:br>
              <a:rPr lang="en-US" sz="4000">
                <a:solidFill>
                  <a:srgbClr val="000000"/>
                </a:solidFill>
                <a:latin typeface="Comic Sans MS" pitchFamily="18"/>
                <a:cs typeface="Arial" pitchFamily="2"/>
              </a:rPr>
            </a:br>
            <a:r>
              <a:rPr lang="en-US" sz="2800">
                <a:solidFill>
                  <a:srgbClr val="006600"/>
                </a:solidFill>
                <a:latin typeface="Arial Black" pitchFamily="34"/>
                <a:cs typeface="Arial" pitchFamily="2"/>
              </a:rPr>
              <a:t>Using Creative Therapies </a:t>
            </a:r>
            <a:br>
              <a:rPr lang="en-US" sz="2800">
                <a:solidFill>
                  <a:srgbClr val="006600"/>
                </a:solidFill>
                <a:latin typeface="Arial Black" pitchFamily="34"/>
                <a:cs typeface="Arial" pitchFamily="2"/>
              </a:rPr>
            </a:br>
            <a:r>
              <a:rPr lang="en-US" sz="2800">
                <a:solidFill>
                  <a:srgbClr val="006600"/>
                </a:solidFill>
                <a:latin typeface="Arial Black" pitchFamily="34"/>
                <a:cs typeface="Arial" pitchFamily="2"/>
              </a:rPr>
              <a:t>with Difficult Clients</a:t>
            </a:r>
          </a:p>
        </p:txBody>
      </p:sp>
      <p:sp>
        <p:nvSpPr>
          <p:cNvPr id="4" name="Text Placeholder 3"/>
          <p:cNvSpPr txBox="1">
            <a:spLocks noGrp="1"/>
          </p:cNvSpPr>
          <p:nvPr>
            <p:ph type="body" idx="4294967295"/>
          </p:nvPr>
        </p:nvSpPr>
        <p:spPr>
          <a:xfrm>
            <a:off x="2468880" y="4572000"/>
            <a:ext cx="3840479" cy="1882440"/>
          </a:xfrm>
        </p:spPr>
        <p:txBody>
          <a:bodyPr/>
          <a:lstStyle>
            <a:defPPr marL="432000" marR="0" lvl="0" indent="-324000">
              <a:spcBef>
                <a:spcPts val="0"/>
              </a:spcBef>
              <a:spcAft>
                <a:spcPts val="1284"/>
              </a:spcAft>
              <a:buClr>
                <a:srgbClr val="008080"/>
              </a:buClr>
              <a:buSzPct val="45000"/>
              <a:buFont typeface="StarSymbol"/>
              <a:buNone/>
              <a:defRPr lang="en-US" sz="2910" b="0" i="0" u="none" strike="noStrike">
                <a:ln>
                  <a:noFill/>
                </a:ln>
                <a:latin typeface="Thorndale" pitchFamily="18"/>
                <a:ea typeface="Andale Sans UI" pitchFamily="2"/>
                <a:cs typeface="Tahoma" pitchFamily="2"/>
              </a:defRPr>
            </a:defPPr>
            <a:lvl1pPr marL="432000" marR="0" lvl="0" indent="-324000">
              <a:spcBef>
                <a:spcPts val="0"/>
              </a:spcBef>
              <a:spcAft>
                <a:spcPts val="1284"/>
              </a:spcAft>
              <a:buClr>
                <a:srgbClr val="008080"/>
              </a:buClr>
              <a:buSzPct val="45000"/>
              <a:buFont typeface="StarSymbol"/>
              <a:buChar char="●"/>
              <a:defRPr lang="en-US" sz="2910" b="0" i="0" u="none" strike="noStrike">
                <a:ln>
                  <a:noFill/>
                </a:ln>
                <a:latin typeface="Thorndale" pitchFamily="18"/>
                <a:ea typeface="Andale Sans UI" pitchFamily="2"/>
                <a:cs typeface="Tahoma" pitchFamily="2"/>
              </a:defRPr>
            </a:lvl1pPr>
            <a:lvl2pPr marL="864000" marR="0" lvl="1" indent="-288000">
              <a:spcBef>
                <a:spcPts val="0"/>
              </a:spcBef>
              <a:spcAft>
                <a:spcPts val="1026"/>
              </a:spcAft>
              <a:buClr>
                <a:srgbClr val="008080"/>
              </a:buClr>
              <a:buSzPct val="75000"/>
              <a:buFont typeface="StarSymbol"/>
              <a:buChar char="–"/>
              <a:defRPr lang="en-US" sz="2540" b="0" i="0" u="none" strike="noStrike">
                <a:ln>
                  <a:noFill/>
                </a:ln>
                <a:latin typeface="Thorndale" pitchFamily="18"/>
                <a:ea typeface="Andale Sans UI" pitchFamily="2"/>
                <a:cs typeface="Tahoma" pitchFamily="2"/>
              </a:defRPr>
            </a:lvl2pPr>
            <a:lvl3pPr marL="1296000" marR="0" lvl="2" indent="-216000">
              <a:spcBef>
                <a:spcPts val="0"/>
              </a:spcBef>
              <a:spcAft>
                <a:spcPts val="771"/>
              </a:spcAft>
              <a:buClr>
                <a:srgbClr val="008080"/>
              </a:buClr>
              <a:buSzPct val="45000"/>
              <a:buFont typeface="StarSymbol"/>
              <a:buChar char="●"/>
              <a:defRPr lang="en-US" sz="2180" b="0" i="0" u="none" strike="noStrike">
                <a:ln>
                  <a:noFill/>
                </a:ln>
                <a:latin typeface="Thorndale" pitchFamily="18"/>
                <a:ea typeface="Andale Sans UI" pitchFamily="2"/>
                <a:cs typeface="Tahoma" pitchFamily="2"/>
              </a:defRPr>
            </a:lvl3pPr>
            <a:lvl4pPr marL="1728000" marR="0" lvl="3" indent="-216000">
              <a:spcBef>
                <a:spcPts val="0"/>
              </a:spcBef>
              <a:spcAft>
                <a:spcPts val="513"/>
              </a:spcAft>
              <a:buClr>
                <a:srgbClr val="008080"/>
              </a:buClr>
              <a:buSzPct val="75000"/>
              <a:buFont typeface="StarSymbol"/>
              <a:buChar char="–"/>
              <a:defRPr lang="en-US" sz="1820" b="0" i="0" u="none" strike="noStrike">
                <a:ln>
                  <a:noFill/>
                </a:ln>
                <a:latin typeface="Thorndale" pitchFamily="18"/>
                <a:ea typeface="Andale Sans UI" pitchFamily="2"/>
                <a:cs typeface="Tahoma" pitchFamily="2"/>
              </a:defRPr>
            </a:lvl4pPr>
            <a:lvl5pPr marL="2160000" marR="0" lvl="4"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5pPr>
            <a:lvl6pPr marL="2592000" marR="0" lvl="5"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6pPr>
            <a:lvl7pPr marL="3024000" marR="0" lvl="6"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7pPr>
            <a:lvl8pPr marL="3456000" marR="0" lvl="7"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8pPr>
            <a:lvl9pPr marL="3887999" marR="0" lvl="8"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9pPr>
          </a:lstStyle>
          <a:p>
            <a:pPr lvl="0" algn="ctr">
              <a:lnSpc>
                <a:spcPct val="80000"/>
              </a:lnSpc>
              <a:spcAft>
                <a:spcPts val="0"/>
              </a:spcAft>
              <a:buNone/>
            </a:pPr>
            <a:endParaRPr lang="en-US" sz="1400">
              <a:solidFill>
                <a:srgbClr val="000000"/>
              </a:solidFill>
              <a:latin typeface="Comic Sans MS"/>
              <a:cs typeface="Arial"/>
            </a:endParaRPr>
          </a:p>
          <a:p>
            <a:pPr lvl="0" algn="ctr">
              <a:lnSpc>
                <a:spcPct val="80000"/>
              </a:lnSpc>
              <a:spcAft>
                <a:spcPts val="0"/>
              </a:spcAft>
              <a:buNone/>
            </a:pPr>
            <a:r>
              <a:rPr lang="en-US" sz="1400">
                <a:solidFill>
                  <a:srgbClr val="000000"/>
                </a:solidFill>
                <a:latin typeface="Arial" pitchFamily="34"/>
                <a:cs typeface="Arial"/>
              </a:rPr>
              <a:t>Nena L. Kircher, PsyD</a:t>
            </a:r>
          </a:p>
          <a:p>
            <a:pPr lvl="0" algn="ctr">
              <a:lnSpc>
                <a:spcPct val="80000"/>
              </a:lnSpc>
              <a:spcAft>
                <a:spcPts val="0"/>
              </a:spcAft>
              <a:buNone/>
            </a:pPr>
            <a:r>
              <a:rPr lang="en-US" sz="1400">
                <a:solidFill>
                  <a:srgbClr val="000000"/>
                </a:solidFill>
                <a:latin typeface="Arial" pitchFamily="34"/>
                <a:cs typeface="Arial"/>
              </a:rPr>
              <a:t>Licensed Clinical Psychologist</a:t>
            </a:r>
          </a:p>
          <a:p>
            <a:pPr lvl="0" algn="ctr">
              <a:lnSpc>
                <a:spcPct val="80000"/>
              </a:lnSpc>
              <a:spcAft>
                <a:spcPts val="0"/>
              </a:spcAft>
              <a:buNone/>
            </a:pPr>
            <a:r>
              <a:rPr lang="en-US" sz="1400">
                <a:solidFill>
                  <a:srgbClr val="000000"/>
                </a:solidFill>
                <a:latin typeface="Arial" pitchFamily="34"/>
                <a:cs typeface="Arial"/>
                <a:hlinkClick r:id="rId4"/>
              </a:rPr>
              <a:t>nenaleann@gmail.com</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The Power of Film">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4400">
                <a:solidFill>
                  <a:srgbClr val="000000"/>
                </a:solidFill>
                <a:latin typeface="Arial Black" pitchFamily="34"/>
                <a:cs typeface="Arial" pitchFamily="2"/>
              </a:rPr>
              <a:t>The Power of Film</a:t>
            </a:r>
          </a:p>
        </p:txBody>
      </p:sp>
      <p:sp>
        <p:nvSpPr>
          <p:cNvPr id="3" name="Rectangle 3"/>
          <p:cNvSpPr txBox="1">
            <a:spLocks noGrp="1"/>
          </p:cNvSpPr>
          <p:nvPr>
            <p:ph type="body" idx="4294967295"/>
          </p:nvPr>
        </p:nvSpPr>
        <p:spPr>
          <a:xfrm>
            <a:off x="587520" y="1735199"/>
            <a:ext cx="8007840" cy="1882440"/>
          </a:xfrm>
        </p:spPr>
        <p:txBody>
          <a:bodyPr wrap="square" lIns="90000" tIns="45000" rIns="90000" bIns="45000" anchor="t"/>
          <a:lstStyle>
            <a:defPPr marL="432000" marR="0" lvl="0" indent="-324000">
              <a:spcBef>
                <a:spcPts val="0"/>
              </a:spcBef>
              <a:spcAft>
                <a:spcPts val="1284"/>
              </a:spcAft>
              <a:buClr>
                <a:srgbClr val="008080"/>
              </a:buClr>
              <a:buSzPct val="45000"/>
              <a:buFont typeface="StarSymbol"/>
              <a:buNone/>
              <a:defRPr lang="en-US" sz="2910" b="0" i="0" u="none" strike="noStrike">
                <a:ln>
                  <a:noFill/>
                </a:ln>
                <a:latin typeface="Thorndale" pitchFamily="18"/>
                <a:ea typeface="Andale Sans UI" pitchFamily="2"/>
                <a:cs typeface="Tahoma" pitchFamily="2"/>
              </a:defRPr>
            </a:defPPr>
            <a:lvl1pPr marL="432000" marR="0" lvl="0" indent="-324000">
              <a:spcBef>
                <a:spcPts val="0"/>
              </a:spcBef>
              <a:spcAft>
                <a:spcPts val="1284"/>
              </a:spcAft>
              <a:buClr>
                <a:srgbClr val="008080"/>
              </a:buClr>
              <a:buSzPct val="45000"/>
              <a:buFont typeface="StarSymbol"/>
              <a:buChar char="●"/>
              <a:defRPr lang="en-US" sz="2910" b="0" i="0" u="none" strike="noStrike">
                <a:ln>
                  <a:noFill/>
                </a:ln>
                <a:latin typeface="Thorndale" pitchFamily="18"/>
                <a:ea typeface="Andale Sans UI" pitchFamily="2"/>
                <a:cs typeface="Tahoma" pitchFamily="2"/>
              </a:defRPr>
            </a:lvl1pPr>
            <a:lvl2pPr marL="864000" marR="0" lvl="1" indent="-288000">
              <a:spcBef>
                <a:spcPts val="0"/>
              </a:spcBef>
              <a:spcAft>
                <a:spcPts val="1026"/>
              </a:spcAft>
              <a:buClr>
                <a:srgbClr val="008080"/>
              </a:buClr>
              <a:buSzPct val="75000"/>
              <a:buFont typeface="StarSymbol"/>
              <a:buChar char="–"/>
              <a:defRPr lang="en-US" sz="2540" b="0" i="0" u="none" strike="noStrike">
                <a:ln>
                  <a:noFill/>
                </a:ln>
                <a:latin typeface="Thorndale" pitchFamily="18"/>
                <a:ea typeface="Andale Sans UI" pitchFamily="2"/>
                <a:cs typeface="Tahoma" pitchFamily="2"/>
              </a:defRPr>
            </a:lvl2pPr>
            <a:lvl3pPr marL="1296000" marR="0" lvl="2" indent="-216000">
              <a:spcBef>
                <a:spcPts val="0"/>
              </a:spcBef>
              <a:spcAft>
                <a:spcPts val="771"/>
              </a:spcAft>
              <a:buClr>
                <a:srgbClr val="008080"/>
              </a:buClr>
              <a:buSzPct val="45000"/>
              <a:buFont typeface="StarSymbol"/>
              <a:buChar char="●"/>
              <a:defRPr lang="en-US" sz="2180" b="0" i="0" u="none" strike="noStrike">
                <a:ln>
                  <a:noFill/>
                </a:ln>
                <a:latin typeface="Thorndale" pitchFamily="18"/>
                <a:ea typeface="Andale Sans UI" pitchFamily="2"/>
                <a:cs typeface="Tahoma" pitchFamily="2"/>
              </a:defRPr>
            </a:lvl3pPr>
            <a:lvl4pPr marL="1728000" marR="0" lvl="3" indent="-216000">
              <a:spcBef>
                <a:spcPts val="0"/>
              </a:spcBef>
              <a:spcAft>
                <a:spcPts val="513"/>
              </a:spcAft>
              <a:buClr>
                <a:srgbClr val="008080"/>
              </a:buClr>
              <a:buSzPct val="75000"/>
              <a:buFont typeface="StarSymbol"/>
              <a:buChar char="–"/>
              <a:defRPr lang="en-US" sz="1820" b="0" i="0" u="none" strike="noStrike">
                <a:ln>
                  <a:noFill/>
                </a:ln>
                <a:latin typeface="Thorndale" pitchFamily="18"/>
                <a:ea typeface="Andale Sans UI" pitchFamily="2"/>
                <a:cs typeface="Tahoma" pitchFamily="2"/>
              </a:defRPr>
            </a:lvl4pPr>
            <a:lvl5pPr marL="2160000" marR="0" lvl="4"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5pPr>
            <a:lvl6pPr marL="2592000" marR="0" lvl="5"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6pPr>
            <a:lvl7pPr marL="3024000" marR="0" lvl="6"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7pPr>
            <a:lvl8pPr marL="3456000" marR="0" lvl="7"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8pPr>
            <a:lvl9pPr marL="3887999" marR="0" lvl="8"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9pPr>
          </a:lstStyle>
          <a:p>
            <a:pPr marL="0" lvl="0" indent="0" algn="l">
              <a:spcBef>
                <a:spcPts val="638"/>
              </a:spcBef>
              <a:spcAft>
                <a:spcPts val="0"/>
              </a:spcAft>
              <a:buChar char="•"/>
            </a:pPr>
            <a:r>
              <a:rPr lang="en-US" sz="3200" b="1">
                <a:solidFill>
                  <a:srgbClr val="000000"/>
                </a:solidFill>
                <a:latin typeface="Arial" pitchFamily="34"/>
                <a:cs typeface="Arial"/>
              </a:rPr>
              <a:t>Movies</a:t>
            </a:r>
          </a:p>
          <a:p>
            <a:pPr marL="0" lvl="1" indent="0" algn="l" rtl="0" hangingPunct="0">
              <a:spcBef>
                <a:spcPts val="558"/>
              </a:spcBef>
              <a:spcAft>
                <a:spcPts val="0"/>
              </a:spcAft>
            </a:pPr>
            <a:r>
              <a:rPr lang="en-US" sz="2800">
                <a:solidFill>
                  <a:srgbClr val="000000"/>
                </a:solidFill>
                <a:latin typeface="Arial" pitchFamily="34"/>
                <a:cs typeface="Arial"/>
              </a:rPr>
              <a:t>allow us to move beyond our own experience to the perspective of the observer.</a:t>
            </a:r>
          </a:p>
          <a:p>
            <a:pPr marL="0" lvl="1" indent="0" algn="l" rtl="0" hangingPunct="0">
              <a:spcBef>
                <a:spcPts val="558"/>
              </a:spcBef>
              <a:spcAft>
                <a:spcPts val="0"/>
              </a:spcAft>
            </a:pPr>
            <a:r>
              <a:rPr lang="en-US" sz="2800">
                <a:solidFill>
                  <a:srgbClr val="000000"/>
                </a:solidFill>
                <a:latin typeface="Arial" pitchFamily="34"/>
                <a:cs typeface="Arial"/>
              </a:rPr>
              <a:t>tap into basic human instincts and desires.</a:t>
            </a:r>
          </a:p>
          <a:p>
            <a:pPr marL="0" lvl="0" indent="0">
              <a:buNone/>
            </a:pPr>
            <a:endParaRPr lang="en-US" sz="2800">
              <a:solidFill>
                <a:srgbClr val="000000"/>
              </a:solidFill>
              <a:latin typeface="Comic Sans MS"/>
              <a:cs typeface="Arial"/>
            </a:endParaRPr>
          </a:p>
          <a:p>
            <a:pPr marL="0" lvl="0" indent="0" algn="l">
              <a:spcBef>
                <a:spcPts val="638"/>
              </a:spcBef>
              <a:spcAft>
                <a:spcPts val="0"/>
              </a:spcAft>
              <a:buNone/>
            </a:pPr>
            <a:endParaRPr lang="en-US" sz="3200">
              <a:solidFill>
                <a:srgbClr val="000000"/>
              </a:solidFill>
              <a:latin typeface="Comic Sans MS"/>
              <a:cs typeface="Arial"/>
            </a:endParaRPr>
          </a:p>
        </p:txBody>
      </p:sp>
      <p:pic>
        <p:nvPicPr>
          <p:cNvPr id="4" name=""/>
          <p:cNvPicPr>
            <a:picLocks noGrp="1" noChangeAspect="1"/>
          </p:cNvPicPr>
          <p:nvPr>
            <p:ph type="pic" idx="4294967295"/>
          </p:nvPr>
        </p:nvPicPr>
        <p:blipFill>
          <a:blip r:embed="rId3">
            <a:lum/>
            <a:alphaModFix/>
          </a:blip>
          <a:srcRect/>
          <a:stretch>
            <a:fillRect/>
          </a:stretch>
        </p:blipFill>
        <p:spPr>
          <a:xfrm>
            <a:off x="3657600" y="4975560"/>
            <a:ext cx="2372040" cy="1882440"/>
          </a:xfrm>
        </p:spPr>
      </p:pic>
      <p:pic>
        <p:nvPicPr>
          <p:cNvPr id="5" name=""/>
          <p:cNvPicPr>
            <a:picLocks noGrp="1" noChangeAspect="1"/>
          </p:cNvPicPr>
          <p:nvPr>
            <p:ph type="pic" idx="4294967295"/>
          </p:nvPr>
        </p:nvPicPr>
        <p:blipFill>
          <a:blip r:embed="rId4">
            <a:lum/>
            <a:alphaModFix/>
          </a:blip>
          <a:srcRect/>
          <a:stretch>
            <a:fillRect/>
          </a:stretch>
        </p:blipFill>
        <p:spPr>
          <a:xfrm>
            <a:off x="7040880" y="4975560"/>
            <a:ext cx="2103120" cy="1882440"/>
          </a:xfrm>
        </p:spPr>
      </p:pic>
      <p:pic>
        <p:nvPicPr>
          <p:cNvPr id="6" name=""/>
          <p:cNvPicPr>
            <a:picLocks noGrp="1" noChangeAspect="1"/>
          </p:cNvPicPr>
          <p:nvPr>
            <p:ph type="pic" idx="4294967295"/>
          </p:nvPr>
        </p:nvPicPr>
        <p:blipFill>
          <a:blip r:embed="rId5">
            <a:lum/>
            <a:alphaModFix/>
          </a:blip>
          <a:srcRect/>
          <a:stretch>
            <a:fillRect/>
          </a:stretch>
        </p:blipFill>
        <p:spPr>
          <a:xfrm>
            <a:off x="0" y="4975560"/>
            <a:ext cx="2513160" cy="1882440"/>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Music Therapy">
    <p:spTree>
      <p:nvGrpSpPr>
        <p:cNvPr id="1" name=""/>
        <p:cNvGrpSpPr/>
        <p:nvPr/>
      </p:nvGrpSpPr>
      <p:grpSpPr>
        <a:xfrm>
          <a:off x="0" y="0"/>
          <a:ext cx="0" cy="0"/>
          <a:chOff x="0" y="0"/>
          <a:chExt cx="0" cy="0"/>
        </a:xfrm>
      </p:grpSpPr>
      <p:pic>
        <p:nvPicPr>
          <p:cNvPr id="2" name=""/>
          <p:cNvPicPr>
            <a:picLocks noGrp="1" noChangeAspect="1"/>
          </p:cNvPicPr>
          <p:nvPr>
            <p:ph type="pic" idx="4294967295"/>
          </p:nvPr>
        </p:nvPicPr>
        <p:blipFill>
          <a:blip r:embed="rId3">
            <a:lum/>
            <a:alphaModFix/>
          </a:blip>
          <a:srcRect/>
          <a:stretch>
            <a:fillRect/>
          </a:stretch>
        </p:blipFill>
        <p:spPr>
          <a:xfrm>
            <a:off x="6126480" y="4389120"/>
            <a:ext cx="2979719" cy="2431080"/>
          </a:xfrm>
        </p:spPr>
      </p:pic>
      <p:sp>
        <p:nvSpPr>
          <p:cNvPr id="3" name="Rectangle 2"/>
          <p:cNvSpPr txBox="1">
            <a:spLocks noGrp="1"/>
          </p:cNvSpPr>
          <p:nvPr>
            <p:ph type="title" idx="4294967295"/>
          </p:nvPr>
        </p:nvSpPr>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spcBef>
                <a:spcPts val="638"/>
              </a:spcBef>
              <a:buNone/>
            </a:pPr>
            <a:r>
              <a:rPr lang="en-US" sz="3600">
                <a:solidFill>
                  <a:srgbClr val="000000"/>
                </a:solidFill>
                <a:latin typeface="Arial Black" pitchFamily="34"/>
                <a:cs typeface="Arial" pitchFamily="2"/>
              </a:rPr>
              <a:t>What is Music Therapy?</a:t>
            </a:r>
          </a:p>
        </p:txBody>
      </p:sp>
      <p:sp>
        <p:nvSpPr>
          <p:cNvPr id="4" name="Rectangle 3"/>
          <p:cNvSpPr txBox="1">
            <a:spLocks noGrp="1"/>
          </p:cNvSpPr>
          <p:nvPr>
            <p:ph type="body" idx="4294967295"/>
          </p:nvPr>
        </p:nvSpPr>
        <p:spPr>
          <a:xfrm>
            <a:off x="587520" y="1735199"/>
            <a:ext cx="7870319" cy="1882440"/>
          </a:xfrm>
        </p:spPr>
        <p:txBody>
          <a:bodyPr wrap="square" lIns="90000" tIns="45000" rIns="90000" bIns="45000" anchor="t"/>
          <a:lstStyle>
            <a:defPPr marL="432000" marR="0" lvl="0" indent="-324000">
              <a:spcBef>
                <a:spcPts val="0"/>
              </a:spcBef>
              <a:spcAft>
                <a:spcPts val="1284"/>
              </a:spcAft>
              <a:buClr>
                <a:srgbClr val="008080"/>
              </a:buClr>
              <a:buSzPct val="45000"/>
              <a:buFont typeface="StarSymbol"/>
              <a:buNone/>
              <a:defRPr lang="en-US" sz="2910" b="0" i="0" u="none" strike="noStrike">
                <a:ln>
                  <a:noFill/>
                </a:ln>
                <a:latin typeface="Thorndale" pitchFamily="18"/>
                <a:ea typeface="Andale Sans UI" pitchFamily="2"/>
                <a:cs typeface="Tahoma" pitchFamily="2"/>
              </a:defRPr>
            </a:defPPr>
            <a:lvl1pPr marL="432000" marR="0" lvl="0" indent="-324000">
              <a:spcBef>
                <a:spcPts val="0"/>
              </a:spcBef>
              <a:spcAft>
                <a:spcPts val="1284"/>
              </a:spcAft>
              <a:buClr>
                <a:srgbClr val="008080"/>
              </a:buClr>
              <a:buSzPct val="45000"/>
              <a:buFont typeface="StarSymbol"/>
              <a:buChar char="●"/>
              <a:defRPr lang="en-US" sz="2910" b="0" i="0" u="none" strike="noStrike">
                <a:ln>
                  <a:noFill/>
                </a:ln>
                <a:latin typeface="Thorndale" pitchFamily="18"/>
                <a:ea typeface="Andale Sans UI" pitchFamily="2"/>
                <a:cs typeface="Tahoma" pitchFamily="2"/>
              </a:defRPr>
            </a:lvl1pPr>
            <a:lvl2pPr marL="864000" marR="0" lvl="1" indent="-288000">
              <a:spcBef>
                <a:spcPts val="0"/>
              </a:spcBef>
              <a:spcAft>
                <a:spcPts val="1026"/>
              </a:spcAft>
              <a:buClr>
                <a:srgbClr val="008080"/>
              </a:buClr>
              <a:buSzPct val="75000"/>
              <a:buFont typeface="StarSymbol"/>
              <a:buChar char="–"/>
              <a:defRPr lang="en-US" sz="2540" b="0" i="0" u="none" strike="noStrike">
                <a:ln>
                  <a:noFill/>
                </a:ln>
                <a:latin typeface="Thorndale" pitchFamily="18"/>
                <a:ea typeface="Andale Sans UI" pitchFamily="2"/>
                <a:cs typeface="Tahoma" pitchFamily="2"/>
              </a:defRPr>
            </a:lvl2pPr>
            <a:lvl3pPr marL="1296000" marR="0" lvl="2" indent="-216000">
              <a:spcBef>
                <a:spcPts val="0"/>
              </a:spcBef>
              <a:spcAft>
                <a:spcPts val="771"/>
              </a:spcAft>
              <a:buClr>
                <a:srgbClr val="008080"/>
              </a:buClr>
              <a:buSzPct val="45000"/>
              <a:buFont typeface="StarSymbol"/>
              <a:buChar char="●"/>
              <a:defRPr lang="en-US" sz="2180" b="0" i="0" u="none" strike="noStrike">
                <a:ln>
                  <a:noFill/>
                </a:ln>
                <a:latin typeface="Thorndale" pitchFamily="18"/>
                <a:ea typeface="Andale Sans UI" pitchFamily="2"/>
                <a:cs typeface="Tahoma" pitchFamily="2"/>
              </a:defRPr>
            </a:lvl3pPr>
            <a:lvl4pPr marL="1728000" marR="0" lvl="3" indent="-216000">
              <a:spcBef>
                <a:spcPts val="0"/>
              </a:spcBef>
              <a:spcAft>
                <a:spcPts val="513"/>
              </a:spcAft>
              <a:buClr>
                <a:srgbClr val="008080"/>
              </a:buClr>
              <a:buSzPct val="75000"/>
              <a:buFont typeface="StarSymbol"/>
              <a:buChar char="–"/>
              <a:defRPr lang="en-US" sz="1820" b="0" i="0" u="none" strike="noStrike">
                <a:ln>
                  <a:noFill/>
                </a:ln>
                <a:latin typeface="Thorndale" pitchFamily="18"/>
                <a:ea typeface="Andale Sans UI" pitchFamily="2"/>
                <a:cs typeface="Tahoma" pitchFamily="2"/>
              </a:defRPr>
            </a:lvl4pPr>
            <a:lvl5pPr marL="2160000" marR="0" lvl="4"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5pPr>
            <a:lvl6pPr marL="2592000" marR="0" lvl="5"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6pPr>
            <a:lvl7pPr marL="3024000" marR="0" lvl="6"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7pPr>
            <a:lvl8pPr marL="3456000" marR="0" lvl="7"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8pPr>
            <a:lvl9pPr marL="3887999" marR="0" lvl="8"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9pPr>
          </a:lstStyle>
          <a:p>
            <a:pPr marL="0" lvl="0" indent="0" algn="l">
              <a:spcBef>
                <a:spcPts val="638"/>
              </a:spcBef>
              <a:spcAft>
                <a:spcPts val="0"/>
              </a:spcAft>
              <a:buChar char="•"/>
            </a:pPr>
            <a:r>
              <a:rPr lang="en-US" sz="1800">
                <a:solidFill>
                  <a:srgbClr val="000000"/>
                </a:solidFill>
                <a:latin typeface="Arial" pitchFamily="34"/>
                <a:cs typeface="Arial"/>
              </a:rPr>
              <a:t>Music Therapy is the clinical and evidence based use o music interventions to accomplish individualized goals within a therapeutic relationship by a credential professional who has completed an approved music therapy program.</a:t>
            </a:r>
          </a:p>
          <a:p>
            <a:pPr marL="0" lvl="0" indent="0" algn="l">
              <a:spcBef>
                <a:spcPts val="638"/>
              </a:spcBef>
              <a:spcAft>
                <a:spcPts val="0"/>
              </a:spcAft>
              <a:buChar char="•"/>
            </a:pPr>
            <a:r>
              <a:rPr lang="en-US" sz="1800">
                <a:solidFill>
                  <a:srgbClr val="000000"/>
                </a:solidFill>
                <a:latin typeface="Arial" pitchFamily="34"/>
                <a:cs typeface="Arial"/>
              </a:rPr>
              <a:t>Music therapy also provides avenues for communication that can be helpful to those who find it difficult to express themselves in words.</a:t>
            </a:r>
          </a:p>
          <a:p>
            <a:pPr marL="0" lvl="0" indent="0" algn="l">
              <a:spcBef>
                <a:spcPts val="638"/>
              </a:spcBef>
              <a:spcAft>
                <a:spcPts val="0"/>
              </a:spcAft>
              <a:buChar char="•"/>
            </a:pPr>
            <a:r>
              <a:rPr lang="en-US" sz="1800">
                <a:solidFill>
                  <a:srgbClr val="000000"/>
                </a:solidFill>
                <a:latin typeface="Arial" pitchFamily="34"/>
                <a:cs typeface="Arial"/>
              </a:rPr>
              <a:t>Research in music therapy supports its effectiveness in many areas such as: overall physical rehabilitation and facilitating movement, increasing people's motivation to become engaged in their treatment, providing emotional support for clients and their families, and providing an outlet for expression of feelings.</a:t>
            </a:r>
          </a:p>
          <a:p>
            <a:pPr marL="0" lvl="0" indent="0" algn="l">
              <a:spcBef>
                <a:spcPts val="638"/>
              </a:spcBef>
              <a:spcAft>
                <a:spcPts val="0"/>
              </a:spcAft>
              <a:buChar char="•"/>
            </a:pPr>
            <a:r>
              <a:rPr lang="en-US" sz="2000">
                <a:solidFill>
                  <a:srgbClr val="000000"/>
                </a:solidFill>
                <a:latin typeface="Arial" pitchFamily="34"/>
                <a:cs typeface="Arial"/>
              </a:rPr>
              <a:t>– </a:t>
            </a:r>
            <a:r>
              <a:rPr lang="en-US" sz="2000" b="1" i="1">
                <a:solidFill>
                  <a:srgbClr val="000000"/>
                </a:solidFill>
                <a:latin typeface="Arial" pitchFamily="34"/>
                <a:cs typeface="Arial"/>
              </a:rPr>
              <a:t>American Music Therapy Association</a:t>
            </a:r>
          </a:p>
          <a:p>
            <a:pPr marL="0" lvl="0" indent="0" algn="l">
              <a:spcBef>
                <a:spcPts val="638"/>
              </a:spcBef>
              <a:spcAft>
                <a:spcPts val="0"/>
              </a:spcAft>
              <a:buChar char="•"/>
            </a:pPr>
            <a:endParaRPr lang="en-US" sz="2000">
              <a:solidFill>
                <a:srgbClr val="000000"/>
              </a:solidFill>
              <a:latin typeface="Comic Sans MS"/>
              <a:cs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name="Music Therapy">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4400">
                <a:solidFill>
                  <a:srgbClr val="000000"/>
                </a:solidFill>
                <a:latin typeface="Arial Black" pitchFamily="34"/>
                <a:cs typeface="Arial" pitchFamily="2"/>
              </a:rPr>
              <a:t>Music Therapy</a:t>
            </a:r>
          </a:p>
        </p:txBody>
      </p:sp>
      <p:sp>
        <p:nvSpPr>
          <p:cNvPr id="3" name="Rectangle 3"/>
          <p:cNvSpPr txBox="1">
            <a:spLocks noGrp="1"/>
          </p:cNvSpPr>
          <p:nvPr>
            <p:ph type="body" idx="4294967295"/>
          </p:nvPr>
        </p:nvSpPr>
        <p:spPr>
          <a:xfrm>
            <a:off x="587520" y="1735199"/>
            <a:ext cx="7870319" cy="1882440"/>
          </a:xfrm>
        </p:spPr>
        <p:txBody>
          <a:bodyPr wrap="square" lIns="90000" tIns="45000" rIns="90000" bIns="45000" anchor="t"/>
          <a:lstStyle>
            <a:defPPr marL="432000" marR="0" lvl="0" indent="-324000">
              <a:spcBef>
                <a:spcPts val="0"/>
              </a:spcBef>
              <a:spcAft>
                <a:spcPts val="1284"/>
              </a:spcAft>
              <a:buClr>
                <a:srgbClr val="008080"/>
              </a:buClr>
              <a:buSzPct val="45000"/>
              <a:buFont typeface="StarSymbol"/>
              <a:buNone/>
              <a:defRPr lang="en-US" sz="2910" b="0" i="0" u="none" strike="noStrike">
                <a:ln>
                  <a:noFill/>
                </a:ln>
                <a:latin typeface="Thorndale" pitchFamily="18"/>
                <a:ea typeface="Andale Sans UI" pitchFamily="2"/>
                <a:cs typeface="Tahoma" pitchFamily="2"/>
              </a:defRPr>
            </a:defPPr>
            <a:lvl1pPr marL="432000" marR="0" lvl="0" indent="-324000">
              <a:spcBef>
                <a:spcPts val="0"/>
              </a:spcBef>
              <a:spcAft>
                <a:spcPts val="1284"/>
              </a:spcAft>
              <a:buClr>
                <a:srgbClr val="008080"/>
              </a:buClr>
              <a:buSzPct val="45000"/>
              <a:buFont typeface="StarSymbol"/>
              <a:buChar char="●"/>
              <a:defRPr lang="en-US" sz="2910" b="0" i="0" u="none" strike="noStrike">
                <a:ln>
                  <a:noFill/>
                </a:ln>
                <a:latin typeface="Thorndale" pitchFamily="18"/>
                <a:ea typeface="Andale Sans UI" pitchFamily="2"/>
                <a:cs typeface="Tahoma" pitchFamily="2"/>
              </a:defRPr>
            </a:lvl1pPr>
            <a:lvl2pPr marL="864000" marR="0" lvl="1" indent="-288000">
              <a:spcBef>
                <a:spcPts val="0"/>
              </a:spcBef>
              <a:spcAft>
                <a:spcPts val="1026"/>
              </a:spcAft>
              <a:buClr>
                <a:srgbClr val="008080"/>
              </a:buClr>
              <a:buSzPct val="75000"/>
              <a:buFont typeface="StarSymbol"/>
              <a:buChar char="–"/>
              <a:defRPr lang="en-US" sz="2540" b="0" i="0" u="none" strike="noStrike">
                <a:ln>
                  <a:noFill/>
                </a:ln>
                <a:latin typeface="Thorndale" pitchFamily="18"/>
                <a:ea typeface="Andale Sans UI" pitchFamily="2"/>
                <a:cs typeface="Tahoma" pitchFamily="2"/>
              </a:defRPr>
            </a:lvl2pPr>
            <a:lvl3pPr marL="1296000" marR="0" lvl="2" indent="-216000">
              <a:spcBef>
                <a:spcPts val="0"/>
              </a:spcBef>
              <a:spcAft>
                <a:spcPts val="771"/>
              </a:spcAft>
              <a:buClr>
                <a:srgbClr val="008080"/>
              </a:buClr>
              <a:buSzPct val="45000"/>
              <a:buFont typeface="StarSymbol"/>
              <a:buChar char="●"/>
              <a:defRPr lang="en-US" sz="2180" b="0" i="0" u="none" strike="noStrike">
                <a:ln>
                  <a:noFill/>
                </a:ln>
                <a:latin typeface="Thorndale" pitchFamily="18"/>
                <a:ea typeface="Andale Sans UI" pitchFamily="2"/>
                <a:cs typeface="Tahoma" pitchFamily="2"/>
              </a:defRPr>
            </a:lvl3pPr>
            <a:lvl4pPr marL="1728000" marR="0" lvl="3" indent="-216000">
              <a:spcBef>
                <a:spcPts val="0"/>
              </a:spcBef>
              <a:spcAft>
                <a:spcPts val="513"/>
              </a:spcAft>
              <a:buClr>
                <a:srgbClr val="008080"/>
              </a:buClr>
              <a:buSzPct val="75000"/>
              <a:buFont typeface="StarSymbol"/>
              <a:buChar char="–"/>
              <a:defRPr lang="en-US" sz="1820" b="0" i="0" u="none" strike="noStrike">
                <a:ln>
                  <a:noFill/>
                </a:ln>
                <a:latin typeface="Thorndale" pitchFamily="18"/>
                <a:ea typeface="Andale Sans UI" pitchFamily="2"/>
                <a:cs typeface="Tahoma" pitchFamily="2"/>
              </a:defRPr>
            </a:lvl4pPr>
            <a:lvl5pPr marL="2160000" marR="0" lvl="4"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5pPr>
            <a:lvl6pPr marL="2592000" marR="0" lvl="5"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6pPr>
            <a:lvl7pPr marL="3024000" marR="0" lvl="6"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7pPr>
            <a:lvl8pPr marL="3456000" marR="0" lvl="7"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8pPr>
            <a:lvl9pPr marL="3887999" marR="0" lvl="8"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9pPr>
          </a:lstStyle>
          <a:p>
            <a:pPr marL="0" lvl="0" indent="0" algn="l">
              <a:lnSpc>
                <a:spcPct val="90000"/>
              </a:lnSpc>
              <a:spcBef>
                <a:spcPts val="638"/>
              </a:spcBef>
              <a:spcAft>
                <a:spcPts val="0"/>
              </a:spcAft>
              <a:buChar char="•"/>
            </a:pPr>
            <a:r>
              <a:rPr lang="en-US" sz="2800">
                <a:solidFill>
                  <a:srgbClr val="000000"/>
                </a:solidFill>
                <a:latin typeface="Arial" pitchFamily="34"/>
                <a:cs typeface="Arial"/>
              </a:rPr>
              <a:t>Music has been demonstrated as an effective low-cost, non-invasive treatment for many mental disorders (Lin et. al. 2011).</a:t>
            </a:r>
          </a:p>
          <a:p>
            <a:pPr marL="0" lvl="0" indent="0" algn="l">
              <a:lnSpc>
                <a:spcPct val="90000"/>
              </a:lnSpc>
              <a:spcBef>
                <a:spcPts val="638"/>
              </a:spcBef>
              <a:spcAft>
                <a:spcPts val="0"/>
              </a:spcAft>
              <a:buChar char="•"/>
            </a:pPr>
            <a:r>
              <a:rPr lang="en-US" sz="2800">
                <a:solidFill>
                  <a:srgbClr val="000000"/>
                </a:solidFill>
                <a:latin typeface="Arial" pitchFamily="34"/>
                <a:cs typeface="Arial"/>
              </a:rPr>
              <a:t>Participation in music can be an effective method for personal growth including enhanced confidence, skills building and educational developments (Cathro &amp; Devine 2012).</a:t>
            </a:r>
          </a:p>
        </p:txBody>
      </p:sp>
      <p:pic>
        <p:nvPicPr>
          <p:cNvPr id="4" name=""/>
          <p:cNvPicPr>
            <a:picLocks noGrp="1" noChangeAspect="1"/>
          </p:cNvPicPr>
          <p:nvPr>
            <p:ph type="pic" idx="4294967295"/>
          </p:nvPr>
        </p:nvPicPr>
        <p:blipFill>
          <a:blip r:embed="rId3">
            <a:lum/>
            <a:alphaModFix/>
          </a:blip>
          <a:srcRect/>
          <a:stretch>
            <a:fillRect/>
          </a:stretch>
        </p:blipFill>
        <p:spPr>
          <a:xfrm>
            <a:off x="4846320" y="4572000"/>
            <a:ext cx="4297680" cy="2286000"/>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pic>
        <p:nvPicPr>
          <p:cNvPr id="2" name=""/>
          <p:cNvPicPr>
            <a:picLocks noGrp="1" noChangeAspect="1"/>
          </p:cNvPicPr>
          <p:nvPr>
            <p:ph type="pic" idx="4294967295"/>
          </p:nvPr>
        </p:nvPicPr>
        <p:blipFill>
          <a:blip r:embed="rId3">
            <a:lum/>
            <a:alphaModFix/>
          </a:blip>
          <a:srcRect/>
          <a:stretch>
            <a:fillRect/>
          </a:stretch>
        </p:blipFill>
        <p:spPr>
          <a:xfrm>
            <a:off x="2651760" y="4975560"/>
            <a:ext cx="3020040" cy="1882440"/>
          </a:xfrm>
        </p:spPr>
      </p:pic>
      <p:sp>
        <p:nvSpPr>
          <p:cNvPr id="3" name="Title 2"/>
          <p:cNvSpPr txBox="1">
            <a:spLocks noGrp="1"/>
          </p:cNvSpPr>
          <p:nvPr>
            <p:ph type="title" idx="4294967295"/>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800">
                <a:latin typeface="Arial Black" pitchFamily="34"/>
              </a:rPr>
              <a:t>Music Therapy vs. </a:t>
            </a:r>
            <a:br>
              <a:rPr lang="en-US" sz="2800">
                <a:latin typeface="Arial Black" pitchFamily="34"/>
              </a:rPr>
            </a:br>
            <a:r>
              <a:rPr lang="en-US" sz="2800">
                <a:latin typeface="Arial Black" pitchFamily="34"/>
              </a:rPr>
              <a:t>Therapeutic Music</a:t>
            </a:r>
          </a:p>
        </p:txBody>
      </p:sp>
      <p:sp>
        <p:nvSpPr>
          <p:cNvPr id="4" name="Text Placeholder 3"/>
          <p:cNvSpPr txBox="1">
            <a:spLocks noGrp="1"/>
          </p:cNvSpPr>
          <p:nvPr>
            <p:ph type="body" idx="4294967295"/>
          </p:nvPr>
        </p:nvSpPr>
        <p:spPr>
          <a:xfrm>
            <a:off x="587520" y="1735199"/>
            <a:ext cx="7870319" cy="3944520"/>
          </a:xfrm>
        </p:spPr>
        <p:txBody>
          <a:bodyPr>
            <a:spAutoFit/>
          </a:bodyPr>
          <a:lstStyle>
            <a:defPPr marL="432000" marR="0" lvl="0" indent="-324000">
              <a:spcBef>
                <a:spcPts val="0"/>
              </a:spcBef>
              <a:spcAft>
                <a:spcPts val="1284"/>
              </a:spcAft>
              <a:buClr>
                <a:srgbClr val="008080"/>
              </a:buClr>
              <a:buSzPct val="45000"/>
              <a:buFont typeface="StarSymbol"/>
              <a:buNone/>
              <a:defRPr lang="en-US" sz="2910" b="0" i="0" u="none" strike="noStrike">
                <a:ln>
                  <a:noFill/>
                </a:ln>
                <a:latin typeface="Thorndale" pitchFamily="18"/>
                <a:ea typeface="Andale Sans UI" pitchFamily="2"/>
                <a:cs typeface="Tahoma" pitchFamily="2"/>
              </a:defRPr>
            </a:defPPr>
            <a:lvl1pPr marL="432000" marR="0" lvl="0" indent="-324000">
              <a:spcBef>
                <a:spcPts val="0"/>
              </a:spcBef>
              <a:spcAft>
                <a:spcPts val="1284"/>
              </a:spcAft>
              <a:buClr>
                <a:srgbClr val="008080"/>
              </a:buClr>
              <a:buSzPct val="45000"/>
              <a:buFont typeface="StarSymbol"/>
              <a:buChar char="●"/>
              <a:defRPr lang="en-US" sz="2910" b="0" i="0" u="none" strike="noStrike">
                <a:ln>
                  <a:noFill/>
                </a:ln>
                <a:latin typeface="Thorndale" pitchFamily="18"/>
                <a:ea typeface="Andale Sans UI" pitchFamily="2"/>
                <a:cs typeface="Tahoma" pitchFamily="2"/>
              </a:defRPr>
            </a:lvl1pPr>
            <a:lvl2pPr marL="864000" marR="0" lvl="1" indent="-288000">
              <a:spcBef>
                <a:spcPts val="0"/>
              </a:spcBef>
              <a:spcAft>
                <a:spcPts val="1026"/>
              </a:spcAft>
              <a:buClr>
                <a:srgbClr val="008080"/>
              </a:buClr>
              <a:buSzPct val="75000"/>
              <a:buFont typeface="StarSymbol"/>
              <a:buChar char="–"/>
              <a:defRPr lang="en-US" sz="2540" b="0" i="0" u="none" strike="noStrike">
                <a:ln>
                  <a:noFill/>
                </a:ln>
                <a:latin typeface="Thorndale" pitchFamily="18"/>
                <a:ea typeface="Andale Sans UI" pitchFamily="2"/>
                <a:cs typeface="Tahoma" pitchFamily="2"/>
              </a:defRPr>
            </a:lvl2pPr>
            <a:lvl3pPr marL="1296000" marR="0" lvl="2" indent="-216000">
              <a:spcBef>
                <a:spcPts val="0"/>
              </a:spcBef>
              <a:spcAft>
                <a:spcPts val="771"/>
              </a:spcAft>
              <a:buClr>
                <a:srgbClr val="008080"/>
              </a:buClr>
              <a:buSzPct val="45000"/>
              <a:buFont typeface="StarSymbol"/>
              <a:buChar char="●"/>
              <a:defRPr lang="en-US" sz="2180" b="0" i="0" u="none" strike="noStrike">
                <a:ln>
                  <a:noFill/>
                </a:ln>
                <a:latin typeface="Thorndale" pitchFamily="18"/>
                <a:ea typeface="Andale Sans UI" pitchFamily="2"/>
                <a:cs typeface="Tahoma" pitchFamily="2"/>
              </a:defRPr>
            </a:lvl3pPr>
            <a:lvl4pPr marL="1728000" marR="0" lvl="3" indent="-216000">
              <a:spcBef>
                <a:spcPts val="0"/>
              </a:spcBef>
              <a:spcAft>
                <a:spcPts val="513"/>
              </a:spcAft>
              <a:buClr>
                <a:srgbClr val="008080"/>
              </a:buClr>
              <a:buSzPct val="75000"/>
              <a:buFont typeface="StarSymbol"/>
              <a:buChar char="–"/>
              <a:defRPr lang="en-US" sz="1820" b="0" i="0" u="none" strike="noStrike">
                <a:ln>
                  <a:noFill/>
                </a:ln>
                <a:latin typeface="Thorndale" pitchFamily="18"/>
                <a:ea typeface="Andale Sans UI" pitchFamily="2"/>
                <a:cs typeface="Tahoma" pitchFamily="2"/>
              </a:defRPr>
            </a:lvl4pPr>
            <a:lvl5pPr marL="2160000" marR="0" lvl="4"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5pPr>
            <a:lvl6pPr marL="2592000" marR="0" lvl="5"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6pPr>
            <a:lvl7pPr marL="3024000" marR="0" lvl="6"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7pPr>
            <a:lvl8pPr marL="3456000" marR="0" lvl="7"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8pPr>
            <a:lvl9pPr marL="3887999" marR="0" lvl="8"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9pPr>
          </a:lstStyle>
          <a:p>
            <a:pPr marL="0" lvl="0" indent="0" algn="l">
              <a:spcBef>
                <a:spcPts val="638"/>
              </a:spcBef>
              <a:spcAft>
                <a:spcPts val="0"/>
              </a:spcAft>
            </a:pPr>
            <a:r>
              <a:rPr lang="en-US" sz="2000">
                <a:solidFill>
                  <a:srgbClr val="000000"/>
                </a:solidFill>
                <a:latin typeface="Arial" pitchFamily="34"/>
                <a:cs typeface="Arial"/>
              </a:rPr>
              <a:t>Music Therapy as a Licensed Music Therapist vs. Therapeutic Music as an augmented technique to other modalities.</a:t>
            </a:r>
          </a:p>
          <a:p>
            <a:pPr marL="0" lvl="0" indent="0" algn="l">
              <a:spcBef>
                <a:spcPts val="638"/>
              </a:spcBef>
              <a:spcAft>
                <a:spcPts val="0"/>
              </a:spcAft>
            </a:pPr>
            <a:r>
              <a:rPr lang="en-US" sz="2000">
                <a:solidFill>
                  <a:srgbClr val="000000"/>
                </a:solidFill>
                <a:latin typeface="Arial" pitchFamily="34"/>
                <a:cs typeface="Arial"/>
              </a:rPr>
              <a:t>Music Therapists are specialized clinicians, with a particular highly trained skill set.</a:t>
            </a:r>
          </a:p>
          <a:p>
            <a:pPr marL="0" lvl="0" indent="0" algn="l">
              <a:spcBef>
                <a:spcPts val="638"/>
              </a:spcBef>
              <a:spcAft>
                <a:spcPts val="0"/>
              </a:spcAft>
            </a:pPr>
            <a:r>
              <a:rPr lang="en-US" sz="2000">
                <a:solidFill>
                  <a:srgbClr val="000000"/>
                </a:solidFill>
                <a:latin typeface="Arial" pitchFamily="34"/>
                <a:cs typeface="Arial"/>
              </a:rPr>
              <a:t>However, there are other examples of Therapeutic Music that can be incorporated into nearly any clinical setting:</a:t>
            </a:r>
          </a:p>
          <a:p>
            <a:pPr marL="0" lvl="0" indent="0" algn="l">
              <a:spcBef>
                <a:spcPts val="638"/>
              </a:spcBef>
              <a:spcAft>
                <a:spcPts val="0"/>
              </a:spcAft>
            </a:pPr>
            <a:endParaRPr lang="en-US" sz="2000">
              <a:solidFill>
                <a:srgbClr val="000000"/>
              </a:solidFill>
              <a:latin typeface="Arial" pitchFamily="34"/>
              <a:cs typeface="Arial"/>
            </a:endParaRPr>
          </a:p>
          <a:p>
            <a:pPr marL="0" lvl="3" indent="0" rtl="0" hangingPunct="0">
              <a:buSzPct val="45000"/>
              <a:buChar char="●"/>
            </a:pPr>
            <a:r>
              <a:rPr lang="en-US" sz="2000">
                <a:solidFill>
                  <a:srgbClr val="000000"/>
                </a:solidFill>
                <a:latin typeface="Arial" pitchFamily="34"/>
                <a:cs typeface="Arial"/>
              </a:rPr>
              <a:t>Asking a client to share the lyrics of a favorite song.</a:t>
            </a:r>
          </a:p>
          <a:p>
            <a:pPr marL="0" lvl="3" indent="0" rtl="0" hangingPunct="0">
              <a:buSzPct val="45000"/>
              <a:buChar char="●"/>
            </a:pPr>
            <a:r>
              <a:rPr lang="en-US" sz="2000">
                <a:solidFill>
                  <a:srgbClr val="000000"/>
                </a:solidFill>
                <a:latin typeface="Arial" pitchFamily="34"/>
                <a:cs typeface="Arial"/>
              </a:rPr>
              <a:t>Listening to music in session.</a:t>
            </a:r>
          </a:p>
          <a:p>
            <a:pPr marL="0" lvl="3" indent="0" rtl="0" hangingPunct="0">
              <a:buSzPct val="45000"/>
              <a:buChar char="●"/>
            </a:pPr>
            <a:r>
              <a:rPr lang="en-US" sz="2000">
                <a:solidFill>
                  <a:srgbClr val="000000"/>
                </a:solidFill>
                <a:latin typeface="Arial" pitchFamily="34"/>
                <a:cs typeface="Arial"/>
              </a:rPr>
              <a:t>Discussion based on song lyrics and emotional responses to music.</a:t>
            </a:r>
          </a:p>
          <a:p>
            <a:pPr marL="0" lvl="0" indent="0" algn="l">
              <a:spcBef>
                <a:spcPts val="638"/>
              </a:spcBef>
              <a:spcAft>
                <a:spcPts val="0"/>
              </a:spcAft>
              <a:buNone/>
            </a:pPr>
            <a:endParaRPr lang="en-US" sz="2000">
              <a:solidFill>
                <a:srgbClr val="000000"/>
              </a:solidFill>
              <a:latin typeface="Comic Sans MS"/>
              <a:cs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Mood Regulation">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4400">
                <a:solidFill>
                  <a:srgbClr val="000000"/>
                </a:solidFill>
                <a:latin typeface="Arial Black" pitchFamily="34"/>
                <a:cs typeface="Arial" pitchFamily="2"/>
              </a:rPr>
              <a:t>Mood Regulation</a:t>
            </a:r>
          </a:p>
        </p:txBody>
      </p:sp>
      <p:sp>
        <p:nvSpPr>
          <p:cNvPr id="3" name="Rectangle 3"/>
          <p:cNvSpPr txBox="1">
            <a:spLocks noGrp="1"/>
          </p:cNvSpPr>
          <p:nvPr>
            <p:ph type="body" idx="4294967295"/>
          </p:nvPr>
        </p:nvSpPr>
        <p:spPr>
          <a:xfrm>
            <a:off x="587520" y="1735199"/>
            <a:ext cx="7870319" cy="1882440"/>
          </a:xfrm>
        </p:spPr>
        <p:txBody>
          <a:bodyPr wrap="square" lIns="90000" tIns="45000" rIns="90000" bIns="45000" anchor="t"/>
          <a:lstStyle>
            <a:defPPr marL="432000" marR="0" lvl="0" indent="-324000">
              <a:spcBef>
                <a:spcPts val="0"/>
              </a:spcBef>
              <a:spcAft>
                <a:spcPts val="1284"/>
              </a:spcAft>
              <a:buClr>
                <a:srgbClr val="008080"/>
              </a:buClr>
              <a:buSzPct val="45000"/>
              <a:buFont typeface="StarSymbol"/>
              <a:buNone/>
              <a:defRPr lang="en-US" sz="2910" b="0" i="0" u="none" strike="noStrike">
                <a:ln>
                  <a:noFill/>
                </a:ln>
                <a:latin typeface="Thorndale" pitchFamily="18"/>
                <a:ea typeface="Andale Sans UI" pitchFamily="2"/>
                <a:cs typeface="Tahoma" pitchFamily="2"/>
              </a:defRPr>
            </a:defPPr>
            <a:lvl1pPr marL="432000" marR="0" lvl="0" indent="-324000">
              <a:spcBef>
                <a:spcPts val="0"/>
              </a:spcBef>
              <a:spcAft>
                <a:spcPts val="1284"/>
              </a:spcAft>
              <a:buClr>
                <a:srgbClr val="008080"/>
              </a:buClr>
              <a:buSzPct val="45000"/>
              <a:buFont typeface="StarSymbol"/>
              <a:buChar char="●"/>
              <a:defRPr lang="en-US" sz="2910" b="0" i="0" u="none" strike="noStrike">
                <a:ln>
                  <a:noFill/>
                </a:ln>
                <a:latin typeface="Thorndale" pitchFamily="18"/>
                <a:ea typeface="Andale Sans UI" pitchFamily="2"/>
                <a:cs typeface="Tahoma" pitchFamily="2"/>
              </a:defRPr>
            </a:lvl1pPr>
            <a:lvl2pPr marL="864000" marR="0" lvl="1" indent="-288000">
              <a:spcBef>
                <a:spcPts val="0"/>
              </a:spcBef>
              <a:spcAft>
                <a:spcPts val="1026"/>
              </a:spcAft>
              <a:buClr>
                <a:srgbClr val="008080"/>
              </a:buClr>
              <a:buSzPct val="75000"/>
              <a:buFont typeface="StarSymbol"/>
              <a:buChar char="–"/>
              <a:defRPr lang="en-US" sz="2540" b="0" i="0" u="none" strike="noStrike">
                <a:ln>
                  <a:noFill/>
                </a:ln>
                <a:latin typeface="Thorndale" pitchFamily="18"/>
                <a:ea typeface="Andale Sans UI" pitchFamily="2"/>
                <a:cs typeface="Tahoma" pitchFamily="2"/>
              </a:defRPr>
            </a:lvl2pPr>
            <a:lvl3pPr marL="1296000" marR="0" lvl="2" indent="-216000">
              <a:spcBef>
                <a:spcPts val="0"/>
              </a:spcBef>
              <a:spcAft>
                <a:spcPts val="771"/>
              </a:spcAft>
              <a:buClr>
                <a:srgbClr val="008080"/>
              </a:buClr>
              <a:buSzPct val="45000"/>
              <a:buFont typeface="StarSymbol"/>
              <a:buChar char="●"/>
              <a:defRPr lang="en-US" sz="2180" b="0" i="0" u="none" strike="noStrike">
                <a:ln>
                  <a:noFill/>
                </a:ln>
                <a:latin typeface="Thorndale" pitchFamily="18"/>
                <a:ea typeface="Andale Sans UI" pitchFamily="2"/>
                <a:cs typeface="Tahoma" pitchFamily="2"/>
              </a:defRPr>
            </a:lvl3pPr>
            <a:lvl4pPr marL="1728000" marR="0" lvl="3" indent="-216000">
              <a:spcBef>
                <a:spcPts val="0"/>
              </a:spcBef>
              <a:spcAft>
                <a:spcPts val="513"/>
              </a:spcAft>
              <a:buClr>
                <a:srgbClr val="008080"/>
              </a:buClr>
              <a:buSzPct val="75000"/>
              <a:buFont typeface="StarSymbol"/>
              <a:buChar char="–"/>
              <a:defRPr lang="en-US" sz="1820" b="0" i="0" u="none" strike="noStrike">
                <a:ln>
                  <a:noFill/>
                </a:ln>
                <a:latin typeface="Thorndale" pitchFamily="18"/>
                <a:ea typeface="Andale Sans UI" pitchFamily="2"/>
                <a:cs typeface="Tahoma" pitchFamily="2"/>
              </a:defRPr>
            </a:lvl4pPr>
            <a:lvl5pPr marL="2160000" marR="0" lvl="4"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5pPr>
            <a:lvl6pPr marL="2592000" marR="0" lvl="5"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6pPr>
            <a:lvl7pPr marL="3024000" marR="0" lvl="6"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7pPr>
            <a:lvl8pPr marL="3456000" marR="0" lvl="7"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8pPr>
            <a:lvl9pPr marL="3887999" marR="0" lvl="8"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9pPr>
          </a:lstStyle>
          <a:p>
            <a:pPr marL="0" lvl="0" indent="0" algn="l">
              <a:lnSpc>
                <a:spcPct val="90000"/>
              </a:lnSpc>
              <a:spcBef>
                <a:spcPts val="638"/>
              </a:spcBef>
              <a:spcAft>
                <a:spcPts val="0"/>
              </a:spcAft>
              <a:buChar char="•"/>
            </a:pPr>
            <a:r>
              <a:rPr lang="en-US" sz="2400">
                <a:solidFill>
                  <a:srgbClr val="000000"/>
                </a:solidFill>
                <a:latin typeface="Arial" pitchFamily="34"/>
                <a:cs typeface="Arial"/>
              </a:rPr>
              <a:t>When used in conjunction with other techniques listening to soft music has been found to reduce anxiety in inpatient psychiatric clients (Silverman 2006).</a:t>
            </a:r>
          </a:p>
          <a:p>
            <a:pPr marL="0" lvl="0" indent="0" algn="l">
              <a:lnSpc>
                <a:spcPct val="90000"/>
              </a:lnSpc>
              <a:spcBef>
                <a:spcPts val="638"/>
              </a:spcBef>
              <a:spcAft>
                <a:spcPts val="0"/>
              </a:spcAft>
              <a:buChar char="•"/>
            </a:pPr>
            <a:r>
              <a:rPr lang="en-US" sz="2400">
                <a:solidFill>
                  <a:srgbClr val="000000"/>
                </a:solidFill>
                <a:latin typeface="Arial" pitchFamily="34"/>
                <a:cs typeface="Arial"/>
              </a:rPr>
              <a:t>Music alone can also significantly reduce stress related arousal symptoms (Pellitier 2004).</a:t>
            </a:r>
          </a:p>
          <a:p>
            <a:pPr marL="0" lvl="0" indent="0" algn="l">
              <a:lnSpc>
                <a:spcPct val="90000"/>
              </a:lnSpc>
              <a:spcBef>
                <a:spcPts val="638"/>
              </a:spcBef>
              <a:spcAft>
                <a:spcPts val="0"/>
              </a:spcAft>
              <a:buChar char="•"/>
            </a:pPr>
            <a:r>
              <a:rPr lang="en-US" sz="2400">
                <a:solidFill>
                  <a:srgbClr val="000000"/>
                </a:solidFill>
                <a:latin typeface="Arial" pitchFamily="34"/>
                <a:cs typeface="Arial"/>
              </a:rPr>
              <a:t>Listening to music with a sad theme may assist patients with depression in identifying their emotions (Bodner et. al. 2007).</a:t>
            </a:r>
          </a:p>
        </p:txBody>
      </p:sp>
      <p:pic>
        <p:nvPicPr>
          <p:cNvPr id="4" name=""/>
          <p:cNvPicPr>
            <a:picLocks noGrp="1" noChangeAspect="1"/>
          </p:cNvPicPr>
          <p:nvPr>
            <p:ph type="pic" idx="4294967295"/>
          </p:nvPr>
        </p:nvPicPr>
        <p:blipFill>
          <a:blip r:embed="rId3">
            <a:lum/>
            <a:alphaModFix/>
          </a:blip>
          <a:srcRect/>
          <a:stretch>
            <a:fillRect/>
          </a:stretch>
        </p:blipFill>
        <p:spPr>
          <a:xfrm>
            <a:off x="6309360" y="4663440"/>
            <a:ext cx="2834640" cy="2194560"/>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Access to Music">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4400">
                <a:solidFill>
                  <a:srgbClr val="000000"/>
                </a:solidFill>
                <a:latin typeface="Arial Black" pitchFamily="34"/>
                <a:cs typeface="Arial" pitchFamily="2"/>
              </a:rPr>
              <a:t>Access to Music</a:t>
            </a:r>
          </a:p>
        </p:txBody>
      </p:sp>
      <p:sp>
        <p:nvSpPr>
          <p:cNvPr id="3" name="Rectangle 3"/>
          <p:cNvSpPr txBox="1">
            <a:spLocks noGrp="1"/>
          </p:cNvSpPr>
          <p:nvPr>
            <p:ph type="body" idx="4294967295"/>
          </p:nvPr>
        </p:nvSpPr>
        <p:spPr>
          <a:xfrm>
            <a:off x="731519" y="1737359"/>
            <a:ext cx="3840479" cy="1882440"/>
          </a:xfrm>
        </p:spPr>
        <p:txBody>
          <a:bodyPr wrap="square" lIns="90000" tIns="45000" rIns="90000" bIns="45000" anchor="t"/>
          <a:lstStyle>
            <a:defPPr marL="432000" marR="0" lvl="0" indent="-324000">
              <a:spcBef>
                <a:spcPts val="0"/>
              </a:spcBef>
              <a:spcAft>
                <a:spcPts val="1284"/>
              </a:spcAft>
              <a:buClr>
                <a:srgbClr val="008080"/>
              </a:buClr>
              <a:buSzPct val="45000"/>
              <a:buFont typeface="StarSymbol"/>
              <a:buNone/>
              <a:defRPr lang="en-US" sz="2910" b="0" i="0" u="none" strike="noStrike">
                <a:ln>
                  <a:noFill/>
                </a:ln>
                <a:latin typeface="Thorndale" pitchFamily="18"/>
                <a:ea typeface="Andale Sans UI" pitchFamily="2"/>
                <a:cs typeface="Tahoma" pitchFamily="2"/>
              </a:defRPr>
            </a:defPPr>
            <a:lvl1pPr marL="432000" marR="0" lvl="0" indent="-324000">
              <a:spcBef>
                <a:spcPts val="0"/>
              </a:spcBef>
              <a:spcAft>
                <a:spcPts val="1284"/>
              </a:spcAft>
              <a:buClr>
                <a:srgbClr val="008080"/>
              </a:buClr>
              <a:buSzPct val="45000"/>
              <a:buFont typeface="StarSymbol"/>
              <a:buChar char="●"/>
              <a:defRPr lang="en-US" sz="2910" b="0" i="0" u="none" strike="noStrike">
                <a:ln>
                  <a:noFill/>
                </a:ln>
                <a:latin typeface="Thorndale" pitchFamily="18"/>
                <a:ea typeface="Andale Sans UI" pitchFamily="2"/>
                <a:cs typeface="Tahoma" pitchFamily="2"/>
              </a:defRPr>
            </a:lvl1pPr>
            <a:lvl2pPr marL="864000" marR="0" lvl="1" indent="-288000">
              <a:spcBef>
                <a:spcPts val="0"/>
              </a:spcBef>
              <a:spcAft>
                <a:spcPts val="1026"/>
              </a:spcAft>
              <a:buClr>
                <a:srgbClr val="008080"/>
              </a:buClr>
              <a:buSzPct val="75000"/>
              <a:buFont typeface="StarSymbol"/>
              <a:buChar char="–"/>
              <a:defRPr lang="en-US" sz="2540" b="0" i="0" u="none" strike="noStrike">
                <a:ln>
                  <a:noFill/>
                </a:ln>
                <a:latin typeface="Thorndale" pitchFamily="18"/>
                <a:ea typeface="Andale Sans UI" pitchFamily="2"/>
                <a:cs typeface="Tahoma" pitchFamily="2"/>
              </a:defRPr>
            </a:lvl2pPr>
            <a:lvl3pPr marL="1296000" marR="0" lvl="2" indent="-216000">
              <a:spcBef>
                <a:spcPts val="0"/>
              </a:spcBef>
              <a:spcAft>
                <a:spcPts val="771"/>
              </a:spcAft>
              <a:buClr>
                <a:srgbClr val="008080"/>
              </a:buClr>
              <a:buSzPct val="45000"/>
              <a:buFont typeface="StarSymbol"/>
              <a:buChar char="●"/>
              <a:defRPr lang="en-US" sz="2180" b="0" i="0" u="none" strike="noStrike">
                <a:ln>
                  <a:noFill/>
                </a:ln>
                <a:latin typeface="Thorndale" pitchFamily="18"/>
                <a:ea typeface="Andale Sans UI" pitchFamily="2"/>
                <a:cs typeface="Tahoma" pitchFamily="2"/>
              </a:defRPr>
            </a:lvl3pPr>
            <a:lvl4pPr marL="1728000" marR="0" lvl="3" indent="-216000">
              <a:spcBef>
                <a:spcPts val="0"/>
              </a:spcBef>
              <a:spcAft>
                <a:spcPts val="513"/>
              </a:spcAft>
              <a:buClr>
                <a:srgbClr val="008080"/>
              </a:buClr>
              <a:buSzPct val="75000"/>
              <a:buFont typeface="StarSymbol"/>
              <a:buChar char="–"/>
              <a:defRPr lang="en-US" sz="1820" b="0" i="0" u="none" strike="noStrike">
                <a:ln>
                  <a:noFill/>
                </a:ln>
                <a:latin typeface="Thorndale" pitchFamily="18"/>
                <a:ea typeface="Andale Sans UI" pitchFamily="2"/>
                <a:cs typeface="Tahoma" pitchFamily="2"/>
              </a:defRPr>
            </a:lvl4pPr>
            <a:lvl5pPr marL="2160000" marR="0" lvl="4"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5pPr>
            <a:lvl6pPr marL="2592000" marR="0" lvl="5"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6pPr>
            <a:lvl7pPr marL="3024000" marR="0" lvl="6"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7pPr>
            <a:lvl8pPr marL="3456000" marR="0" lvl="7"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8pPr>
            <a:lvl9pPr marL="3887999" marR="0" lvl="8"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9pPr>
          </a:lstStyle>
          <a:p>
            <a:pPr marL="0" lvl="0" indent="0" algn="l">
              <a:spcBef>
                <a:spcPts val="638"/>
              </a:spcBef>
              <a:spcAft>
                <a:spcPts val="0"/>
              </a:spcAft>
              <a:buChar char="•"/>
            </a:pPr>
            <a:r>
              <a:rPr lang="en-US" sz="2200">
                <a:solidFill>
                  <a:srgbClr val="000000"/>
                </a:solidFill>
                <a:latin typeface="Arial" pitchFamily="34"/>
                <a:cs typeface="Arial"/>
              </a:rPr>
              <a:t>Simply having access to music can be an issue for some due to safety issues and property restrictions in maximum security settings.</a:t>
            </a:r>
          </a:p>
          <a:p>
            <a:pPr marL="0" lvl="0" indent="0" algn="l">
              <a:spcBef>
                <a:spcPts val="638"/>
              </a:spcBef>
              <a:spcAft>
                <a:spcPts val="0"/>
              </a:spcAft>
              <a:buChar char="•"/>
            </a:pPr>
            <a:endParaRPr lang="en-US" sz="1800">
              <a:solidFill>
                <a:srgbClr val="000000"/>
              </a:solidFill>
              <a:latin typeface="Arial" pitchFamily="34"/>
              <a:cs typeface="Arial"/>
            </a:endParaRPr>
          </a:p>
          <a:p>
            <a:pPr marL="0" lvl="0" indent="0" algn="l">
              <a:spcBef>
                <a:spcPts val="638"/>
              </a:spcBef>
              <a:spcAft>
                <a:spcPts val="0"/>
              </a:spcAft>
              <a:buChar char="•"/>
            </a:pPr>
            <a:endParaRPr lang="en-US" sz="2800">
              <a:solidFill>
                <a:srgbClr val="000000"/>
              </a:solidFill>
              <a:latin typeface="Comic Sans MS"/>
              <a:cs typeface="Arial"/>
            </a:endParaRPr>
          </a:p>
        </p:txBody>
      </p:sp>
      <p:pic>
        <p:nvPicPr>
          <p:cNvPr id="4" name=""/>
          <p:cNvPicPr>
            <a:picLocks noGrp="1" noChangeAspect="1"/>
          </p:cNvPicPr>
          <p:nvPr>
            <p:ph type="pic" idx="4294967295"/>
          </p:nvPr>
        </p:nvPicPr>
        <p:blipFill>
          <a:blip r:embed="rId3">
            <a:lum/>
            <a:alphaModFix/>
          </a:blip>
          <a:srcRect/>
          <a:stretch>
            <a:fillRect/>
          </a:stretch>
        </p:blipFill>
        <p:spPr>
          <a:xfrm>
            <a:off x="5029200" y="1371599"/>
            <a:ext cx="2865240" cy="1882440"/>
          </a:xfrm>
        </p:spPr>
      </p:pic>
      <p:pic>
        <p:nvPicPr>
          <p:cNvPr id="5" name=""/>
          <p:cNvPicPr>
            <a:picLocks noGrp="1" noChangeAspect="1"/>
          </p:cNvPicPr>
          <p:nvPr>
            <p:ph type="pic" idx="4294967295"/>
          </p:nvPr>
        </p:nvPicPr>
        <p:blipFill>
          <a:blip r:embed="rId4">
            <a:lum/>
            <a:alphaModFix/>
          </a:blip>
          <a:srcRect/>
          <a:stretch>
            <a:fillRect/>
          </a:stretch>
        </p:blipFill>
        <p:spPr>
          <a:xfrm>
            <a:off x="1180080" y="4147200"/>
            <a:ext cx="2513160" cy="1882440"/>
          </a:xfrm>
        </p:spPr>
      </p:pic>
      <p:sp>
        <p:nvSpPr>
          <p:cNvPr id="6" name="Text Placeholder 5"/>
          <p:cNvSpPr txBox="1">
            <a:spLocks noGrp="1"/>
          </p:cNvSpPr>
          <p:nvPr>
            <p:ph type="body" idx="4294967295"/>
          </p:nvPr>
        </p:nvSpPr>
        <p:spPr>
          <a:xfrm>
            <a:off x="4572000" y="3786840"/>
            <a:ext cx="3840479" cy="2488680"/>
          </a:xfrm>
        </p:spPr>
        <p:txBody>
          <a:bodyPr/>
          <a:lstStyle>
            <a:defPPr marL="432000" marR="0" lvl="0" indent="-324000">
              <a:spcBef>
                <a:spcPts val="0"/>
              </a:spcBef>
              <a:spcAft>
                <a:spcPts val="1284"/>
              </a:spcAft>
              <a:buClr>
                <a:srgbClr val="008080"/>
              </a:buClr>
              <a:buSzPct val="45000"/>
              <a:buFont typeface="StarSymbol"/>
              <a:buNone/>
              <a:defRPr lang="en-US" sz="2910" b="0" i="0" u="none" strike="noStrike">
                <a:ln>
                  <a:noFill/>
                </a:ln>
                <a:latin typeface="Thorndale" pitchFamily="18"/>
                <a:ea typeface="Andale Sans UI" pitchFamily="2"/>
                <a:cs typeface="Tahoma" pitchFamily="2"/>
              </a:defRPr>
            </a:defPPr>
            <a:lvl1pPr marL="432000" marR="0" lvl="0" indent="-324000">
              <a:spcBef>
                <a:spcPts val="0"/>
              </a:spcBef>
              <a:spcAft>
                <a:spcPts val="1284"/>
              </a:spcAft>
              <a:buClr>
                <a:srgbClr val="008080"/>
              </a:buClr>
              <a:buSzPct val="45000"/>
              <a:buFont typeface="StarSymbol"/>
              <a:buChar char="●"/>
              <a:defRPr lang="en-US" sz="2910" b="0" i="0" u="none" strike="noStrike">
                <a:ln>
                  <a:noFill/>
                </a:ln>
                <a:latin typeface="Thorndale" pitchFamily="18"/>
                <a:ea typeface="Andale Sans UI" pitchFamily="2"/>
                <a:cs typeface="Tahoma" pitchFamily="2"/>
              </a:defRPr>
            </a:lvl1pPr>
            <a:lvl2pPr marL="864000" marR="0" lvl="1" indent="-288000">
              <a:spcBef>
                <a:spcPts val="0"/>
              </a:spcBef>
              <a:spcAft>
                <a:spcPts val="1026"/>
              </a:spcAft>
              <a:buClr>
                <a:srgbClr val="008080"/>
              </a:buClr>
              <a:buSzPct val="75000"/>
              <a:buFont typeface="StarSymbol"/>
              <a:buChar char="–"/>
              <a:defRPr lang="en-US" sz="2540" b="0" i="0" u="none" strike="noStrike">
                <a:ln>
                  <a:noFill/>
                </a:ln>
                <a:latin typeface="Thorndale" pitchFamily="18"/>
                <a:ea typeface="Andale Sans UI" pitchFamily="2"/>
                <a:cs typeface="Tahoma" pitchFamily="2"/>
              </a:defRPr>
            </a:lvl2pPr>
            <a:lvl3pPr marL="1296000" marR="0" lvl="2" indent="-216000">
              <a:spcBef>
                <a:spcPts val="0"/>
              </a:spcBef>
              <a:spcAft>
                <a:spcPts val="771"/>
              </a:spcAft>
              <a:buClr>
                <a:srgbClr val="008080"/>
              </a:buClr>
              <a:buSzPct val="45000"/>
              <a:buFont typeface="StarSymbol"/>
              <a:buChar char="●"/>
              <a:defRPr lang="en-US" sz="2180" b="0" i="0" u="none" strike="noStrike">
                <a:ln>
                  <a:noFill/>
                </a:ln>
                <a:latin typeface="Thorndale" pitchFamily="18"/>
                <a:ea typeface="Andale Sans UI" pitchFamily="2"/>
                <a:cs typeface="Tahoma" pitchFamily="2"/>
              </a:defRPr>
            </a:lvl3pPr>
            <a:lvl4pPr marL="1728000" marR="0" lvl="3" indent="-216000">
              <a:spcBef>
                <a:spcPts val="0"/>
              </a:spcBef>
              <a:spcAft>
                <a:spcPts val="513"/>
              </a:spcAft>
              <a:buClr>
                <a:srgbClr val="008080"/>
              </a:buClr>
              <a:buSzPct val="75000"/>
              <a:buFont typeface="StarSymbol"/>
              <a:buChar char="–"/>
              <a:defRPr lang="en-US" sz="1820" b="0" i="0" u="none" strike="noStrike">
                <a:ln>
                  <a:noFill/>
                </a:ln>
                <a:latin typeface="Thorndale" pitchFamily="18"/>
                <a:ea typeface="Andale Sans UI" pitchFamily="2"/>
                <a:cs typeface="Tahoma" pitchFamily="2"/>
              </a:defRPr>
            </a:lvl4pPr>
            <a:lvl5pPr marL="2160000" marR="0" lvl="4"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5pPr>
            <a:lvl6pPr marL="2592000" marR="0" lvl="5"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6pPr>
            <a:lvl7pPr marL="3024000" marR="0" lvl="6"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7pPr>
            <a:lvl8pPr marL="3456000" marR="0" lvl="7"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8pPr>
            <a:lvl9pPr marL="3887999" marR="0" lvl="8"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9pPr>
          </a:lstStyle>
          <a:p>
            <a:pPr lvl="0"/>
            <a:r>
              <a:rPr lang="en-US" sz="2200">
                <a:solidFill>
                  <a:srgbClr val="000000"/>
                </a:solidFill>
                <a:latin typeface="Arial" pitchFamily="34"/>
                <a:cs typeface="Arial"/>
              </a:rPr>
              <a:t>How can the clinician become an advocate for access to items (e.g. CD player) that might improve an offender or patient’s behavior and decrease symptoms of mental illness?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latin typeface="Arial Black" pitchFamily="34"/>
              </a:rPr>
              <a:t>Pet Therapy</a:t>
            </a:r>
          </a:p>
        </p:txBody>
      </p:sp>
      <p:sp>
        <p:nvSpPr>
          <p:cNvPr id="3" name="Text Placeholder 2"/>
          <p:cNvSpPr txBox="1">
            <a:spLocks noGrp="1"/>
          </p:cNvSpPr>
          <p:nvPr>
            <p:ph type="body" idx="4294967295"/>
          </p:nvPr>
        </p:nvSpPr>
        <p:spPr>
          <a:xfrm>
            <a:off x="575280" y="1877400"/>
            <a:ext cx="7928640" cy="5437800"/>
          </a:xfrm>
        </p:spPr>
        <p:txBody>
          <a:bodyPr>
            <a:spAutoFit/>
          </a:bodyPr>
          <a:lstStyle>
            <a:defPPr marL="432000" marR="0" lvl="0" indent="-324000">
              <a:spcBef>
                <a:spcPts val="0"/>
              </a:spcBef>
              <a:spcAft>
                <a:spcPts val="1284"/>
              </a:spcAft>
              <a:buClr>
                <a:srgbClr val="008080"/>
              </a:buClr>
              <a:buSzPct val="45000"/>
              <a:buFont typeface="StarSymbol"/>
              <a:buNone/>
              <a:defRPr lang="en-US" sz="2910" b="0" i="0" u="none" strike="noStrike">
                <a:ln>
                  <a:noFill/>
                </a:ln>
                <a:latin typeface="Thorndale" pitchFamily="18"/>
                <a:ea typeface="Andale Sans UI" pitchFamily="2"/>
                <a:cs typeface="Tahoma" pitchFamily="2"/>
              </a:defRPr>
            </a:defPPr>
            <a:lvl1pPr marL="432000" marR="0" lvl="0" indent="-324000">
              <a:spcBef>
                <a:spcPts val="0"/>
              </a:spcBef>
              <a:spcAft>
                <a:spcPts val="1284"/>
              </a:spcAft>
              <a:buClr>
                <a:srgbClr val="008080"/>
              </a:buClr>
              <a:buSzPct val="45000"/>
              <a:buFont typeface="StarSymbol"/>
              <a:buChar char="●"/>
              <a:defRPr lang="en-US" sz="2910" b="0" i="0" u="none" strike="noStrike">
                <a:ln>
                  <a:noFill/>
                </a:ln>
                <a:latin typeface="Thorndale" pitchFamily="18"/>
                <a:ea typeface="Andale Sans UI" pitchFamily="2"/>
                <a:cs typeface="Tahoma" pitchFamily="2"/>
              </a:defRPr>
            </a:lvl1pPr>
            <a:lvl2pPr marL="864000" marR="0" lvl="1" indent="-288000">
              <a:spcBef>
                <a:spcPts val="0"/>
              </a:spcBef>
              <a:spcAft>
                <a:spcPts val="1026"/>
              </a:spcAft>
              <a:buClr>
                <a:srgbClr val="008080"/>
              </a:buClr>
              <a:buSzPct val="75000"/>
              <a:buFont typeface="StarSymbol"/>
              <a:buChar char="–"/>
              <a:defRPr lang="en-US" sz="2540" b="0" i="0" u="none" strike="noStrike">
                <a:ln>
                  <a:noFill/>
                </a:ln>
                <a:latin typeface="Thorndale" pitchFamily="18"/>
                <a:ea typeface="Andale Sans UI" pitchFamily="2"/>
                <a:cs typeface="Tahoma" pitchFamily="2"/>
              </a:defRPr>
            </a:lvl2pPr>
            <a:lvl3pPr marL="1296000" marR="0" lvl="2" indent="-216000">
              <a:spcBef>
                <a:spcPts val="0"/>
              </a:spcBef>
              <a:spcAft>
                <a:spcPts val="771"/>
              </a:spcAft>
              <a:buClr>
                <a:srgbClr val="008080"/>
              </a:buClr>
              <a:buSzPct val="45000"/>
              <a:buFont typeface="StarSymbol"/>
              <a:buChar char="●"/>
              <a:defRPr lang="en-US" sz="2180" b="0" i="0" u="none" strike="noStrike">
                <a:ln>
                  <a:noFill/>
                </a:ln>
                <a:latin typeface="Thorndale" pitchFamily="18"/>
                <a:ea typeface="Andale Sans UI" pitchFamily="2"/>
                <a:cs typeface="Tahoma" pitchFamily="2"/>
              </a:defRPr>
            </a:lvl3pPr>
            <a:lvl4pPr marL="1728000" marR="0" lvl="3" indent="-216000">
              <a:spcBef>
                <a:spcPts val="0"/>
              </a:spcBef>
              <a:spcAft>
                <a:spcPts val="513"/>
              </a:spcAft>
              <a:buClr>
                <a:srgbClr val="008080"/>
              </a:buClr>
              <a:buSzPct val="75000"/>
              <a:buFont typeface="StarSymbol"/>
              <a:buChar char="–"/>
              <a:defRPr lang="en-US" sz="1820" b="0" i="0" u="none" strike="noStrike">
                <a:ln>
                  <a:noFill/>
                </a:ln>
                <a:latin typeface="Thorndale" pitchFamily="18"/>
                <a:ea typeface="Andale Sans UI" pitchFamily="2"/>
                <a:cs typeface="Tahoma" pitchFamily="2"/>
              </a:defRPr>
            </a:lvl4pPr>
            <a:lvl5pPr marL="2160000" marR="0" lvl="4"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5pPr>
            <a:lvl6pPr marL="2592000" marR="0" lvl="5"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6pPr>
            <a:lvl7pPr marL="3024000" marR="0" lvl="6"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7pPr>
            <a:lvl8pPr marL="3456000" marR="0" lvl="7"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8pPr>
            <a:lvl9pPr marL="3887999" marR="0" lvl="8"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9pPr>
          </a:lstStyle>
          <a:p>
            <a:pPr lvl="0"/>
            <a:r>
              <a:rPr lang="en-US" sz="2400">
                <a:solidFill>
                  <a:srgbClr val="000000"/>
                </a:solidFill>
                <a:latin typeface="Arial" pitchFamily="34"/>
                <a:cs typeface="Arial"/>
              </a:rPr>
              <a:t>Animals provide opportunity for positive interaction and a lowering of barriers that difficult patients may be unwilling or unable to allow themselves with other people (Ormerod 2008).</a:t>
            </a:r>
          </a:p>
        </p:txBody>
      </p:sp>
      <p:pic>
        <p:nvPicPr>
          <p:cNvPr id="4" name=""/>
          <p:cNvPicPr>
            <a:picLocks noGrp="1" noChangeAspect="1"/>
          </p:cNvPicPr>
          <p:nvPr>
            <p:ph type="pic" idx="4294967295"/>
          </p:nvPr>
        </p:nvPicPr>
        <p:blipFill>
          <a:blip r:embed="rId3">
            <a:lum/>
            <a:alphaModFix/>
          </a:blip>
          <a:srcRect/>
          <a:stretch>
            <a:fillRect/>
          </a:stretch>
        </p:blipFill>
        <p:spPr>
          <a:xfrm>
            <a:off x="822960" y="3840479"/>
            <a:ext cx="2103120" cy="1882440"/>
          </a:xfrm>
        </p:spPr>
      </p:pic>
      <p:pic>
        <p:nvPicPr>
          <p:cNvPr id="5" name=""/>
          <p:cNvPicPr>
            <a:picLocks noGrp="1" noChangeAspect="1"/>
          </p:cNvPicPr>
          <p:nvPr>
            <p:ph type="pic" idx="4294967295"/>
          </p:nvPr>
        </p:nvPicPr>
        <p:blipFill>
          <a:blip r:embed="rId4">
            <a:lum/>
            <a:alphaModFix/>
          </a:blip>
          <a:srcRect/>
          <a:stretch>
            <a:fillRect/>
          </a:stretch>
        </p:blipFill>
        <p:spPr>
          <a:xfrm>
            <a:off x="6234120" y="1734840"/>
            <a:ext cx="1882440" cy="1882440"/>
          </a:xfrm>
        </p:spPr>
      </p:pic>
      <p:pic>
        <p:nvPicPr>
          <p:cNvPr id="6" name=""/>
          <p:cNvPicPr>
            <a:picLocks noGrp="1" noChangeAspect="1"/>
          </p:cNvPicPr>
          <p:nvPr>
            <p:ph type="pic" idx="4294967295"/>
          </p:nvPr>
        </p:nvPicPr>
        <p:blipFill>
          <a:blip r:embed="rId4">
            <a:lum/>
            <a:alphaModFix/>
          </a:blip>
          <a:srcRect/>
          <a:stretch>
            <a:fillRect/>
          </a:stretch>
        </p:blipFill>
        <p:spPr>
          <a:xfrm>
            <a:off x="6234120" y="3796200"/>
            <a:ext cx="1882440" cy="1882440"/>
          </a:xfrm>
        </p:spPr>
      </p:pic>
      <p:pic>
        <p:nvPicPr>
          <p:cNvPr id="7" name=""/>
          <p:cNvPicPr>
            <a:picLocks noGrp="1" noChangeAspect="1"/>
          </p:cNvPicPr>
          <p:nvPr>
            <p:ph type="pic" idx="4294967295"/>
          </p:nvPr>
        </p:nvPicPr>
        <p:blipFill>
          <a:blip r:embed="rId5">
            <a:lum/>
            <a:alphaModFix/>
          </a:blip>
          <a:srcRect/>
          <a:stretch>
            <a:fillRect/>
          </a:stretch>
        </p:blipFill>
        <p:spPr>
          <a:xfrm>
            <a:off x="3383280" y="3796200"/>
            <a:ext cx="2103120" cy="2055960"/>
          </a:xfrm>
        </p:spPr>
      </p:pic>
      <p:pic>
        <p:nvPicPr>
          <p:cNvPr id="8" name=""/>
          <p:cNvPicPr>
            <a:picLocks noGrp="1" noChangeAspect="1"/>
          </p:cNvPicPr>
          <p:nvPr>
            <p:ph type="pic" idx="4294967295"/>
          </p:nvPr>
        </p:nvPicPr>
        <p:blipFill>
          <a:blip r:embed="rId6">
            <a:lum/>
            <a:alphaModFix/>
          </a:blip>
          <a:srcRect/>
          <a:stretch>
            <a:fillRect/>
          </a:stretch>
        </p:blipFill>
        <p:spPr>
          <a:xfrm>
            <a:off x="5902560" y="3786840"/>
            <a:ext cx="2509920" cy="1882440"/>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pic>
        <p:nvPicPr>
          <p:cNvPr id="2" name=""/>
          <p:cNvPicPr>
            <a:picLocks noGrp="1" noChangeAspect="1"/>
          </p:cNvPicPr>
          <p:nvPr>
            <p:ph type="pic" idx="4294967295"/>
          </p:nvPr>
        </p:nvPicPr>
        <p:blipFill>
          <a:blip r:embed="rId3">
            <a:lum/>
            <a:alphaModFix/>
          </a:blip>
          <a:srcRect/>
          <a:stretch>
            <a:fillRect/>
          </a:stretch>
        </p:blipFill>
        <p:spPr>
          <a:xfrm>
            <a:off x="822960" y="1188719"/>
            <a:ext cx="3200400" cy="2468880"/>
          </a:xfrm>
        </p:spPr>
      </p:pic>
      <p:sp>
        <p:nvSpPr>
          <p:cNvPr id="3" name="Title 2"/>
          <p:cNvSpPr txBox="1">
            <a:spLocks noGrp="1"/>
          </p:cNvSpPr>
          <p:nvPr>
            <p:ph type="title" idx="4294967295"/>
          </p:nvPr>
        </p:nvSpPr>
        <p:spPr>
          <a:xfrm>
            <a:off x="457559" y="226800"/>
            <a:ext cx="8229240" cy="114480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latin typeface="Arial Black" pitchFamily="34"/>
              </a:rPr>
              <a:t>Pets in Unusual Places</a:t>
            </a:r>
          </a:p>
        </p:txBody>
      </p:sp>
      <p:sp>
        <p:nvSpPr>
          <p:cNvPr id="4" name="Text Placeholder 3"/>
          <p:cNvSpPr txBox="1">
            <a:spLocks noGrp="1"/>
          </p:cNvSpPr>
          <p:nvPr>
            <p:ph type="body" idx="4294967295"/>
          </p:nvPr>
        </p:nvSpPr>
        <p:spPr>
          <a:xfrm>
            <a:off x="587520" y="3796560"/>
            <a:ext cx="3840479" cy="2604240"/>
          </a:xfrm>
        </p:spPr>
        <p:txBody>
          <a:bodyPr>
            <a:spAutoFit/>
          </a:bodyPr>
          <a:lstStyle>
            <a:defPPr marL="432000" marR="0" lvl="0" indent="-324000">
              <a:spcBef>
                <a:spcPts val="0"/>
              </a:spcBef>
              <a:spcAft>
                <a:spcPts val="1284"/>
              </a:spcAft>
              <a:buClr>
                <a:srgbClr val="008080"/>
              </a:buClr>
              <a:buSzPct val="45000"/>
              <a:buFont typeface="StarSymbol"/>
              <a:buNone/>
              <a:defRPr lang="en-US" sz="2910" b="0" i="0" u="none" strike="noStrike">
                <a:ln>
                  <a:noFill/>
                </a:ln>
                <a:latin typeface="Thorndale" pitchFamily="18"/>
                <a:ea typeface="Andale Sans UI" pitchFamily="2"/>
                <a:cs typeface="Tahoma" pitchFamily="2"/>
              </a:defRPr>
            </a:defPPr>
            <a:lvl1pPr marL="432000" marR="0" lvl="0" indent="-324000">
              <a:spcBef>
                <a:spcPts val="0"/>
              </a:spcBef>
              <a:spcAft>
                <a:spcPts val="1284"/>
              </a:spcAft>
              <a:buClr>
                <a:srgbClr val="008080"/>
              </a:buClr>
              <a:buSzPct val="45000"/>
              <a:buFont typeface="StarSymbol"/>
              <a:buChar char="●"/>
              <a:defRPr lang="en-US" sz="2910" b="0" i="0" u="none" strike="noStrike">
                <a:ln>
                  <a:noFill/>
                </a:ln>
                <a:latin typeface="Thorndale" pitchFamily="18"/>
                <a:ea typeface="Andale Sans UI" pitchFamily="2"/>
                <a:cs typeface="Tahoma" pitchFamily="2"/>
              </a:defRPr>
            </a:lvl1pPr>
            <a:lvl2pPr marL="864000" marR="0" lvl="1" indent="-288000">
              <a:spcBef>
                <a:spcPts val="0"/>
              </a:spcBef>
              <a:spcAft>
                <a:spcPts val="1026"/>
              </a:spcAft>
              <a:buClr>
                <a:srgbClr val="008080"/>
              </a:buClr>
              <a:buSzPct val="75000"/>
              <a:buFont typeface="StarSymbol"/>
              <a:buChar char="–"/>
              <a:defRPr lang="en-US" sz="2540" b="0" i="0" u="none" strike="noStrike">
                <a:ln>
                  <a:noFill/>
                </a:ln>
                <a:latin typeface="Thorndale" pitchFamily="18"/>
                <a:ea typeface="Andale Sans UI" pitchFamily="2"/>
                <a:cs typeface="Tahoma" pitchFamily="2"/>
              </a:defRPr>
            </a:lvl2pPr>
            <a:lvl3pPr marL="1296000" marR="0" lvl="2" indent="-216000">
              <a:spcBef>
                <a:spcPts val="0"/>
              </a:spcBef>
              <a:spcAft>
                <a:spcPts val="771"/>
              </a:spcAft>
              <a:buClr>
                <a:srgbClr val="008080"/>
              </a:buClr>
              <a:buSzPct val="45000"/>
              <a:buFont typeface="StarSymbol"/>
              <a:buChar char="●"/>
              <a:defRPr lang="en-US" sz="2180" b="0" i="0" u="none" strike="noStrike">
                <a:ln>
                  <a:noFill/>
                </a:ln>
                <a:latin typeface="Thorndale" pitchFamily="18"/>
                <a:ea typeface="Andale Sans UI" pitchFamily="2"/>
                <a:cs typeface="Tahoma" pitchFamily="2"/>
              </a:defRPr>
            </a:lvl3pPr>
            <a:lvl4pPr marL="1728000" marR="0" lvl="3" indent="-216000">
              <a:spcBef>
                <a:spcPts val="0"/>
              </a:spcBef>
              <a:spcAft>
                <a:spcPts val="513"/>
              </a:spcAft>
              <a:buClr>
                <a:srgbClr val="008080"/>
              </a:buClr>
              <a:buSzPct val="75000"/>
              <a:buFont typeface="StarSymbol"/>
              <a:buChar char="–"/>
              <a:defRPr lang="en-US" sz="1820" b="0" i="0" u="none" strike="noStrike">
                <a:ln>
                  <a:noFill/>
                </a:ln>
                <a:latin typeface="Thorndale" pitchFamily="18"/>
                <a:ea typeface="Andale Sans UI" pitchFamily="2"/>
                <a:cs typeface="Tahoma" pitchFamily="2"/>
              </a:defRPr>
            </a:lvl4pPr>
            <a:lvl5pPr marL="2160000" marR="0" lvl="4"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5pPr>
            <a:lvl6pPr marL="2592000" marR="0" lvl="5"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6pPr>
            <a:lvl7pPr marL="3024000" marR="0" lvl="6"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7pPr>
            <a:lvl8pPr marL="3456000" marR="0" lvl="7"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8pPr>
            <a:lvl9pPr marL="3887999" marR="0" lvl="8"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9pPr>
          </a:lstStyle>
          <a:p>
            <a:pPr marL="0" lvl="0" indent="0" algn="l" hangingPunct="1">
              <a:lnSpc>
                <a:spcPct val="80000"/>
              </a:lnSpc>
              <a:spcBef>
                <a:spcPts val="638"/>
              </a:spcBef>
              <a:spcAft>
                <a:spcPts val="0"/>
              </a:spcAft>
              <a:buNone/>
            </a:pPr>
            <a:endParaRPr lang="en-US" sz="1600">
              <a:solidFill>
                <a:srgbClr val="000000"/>
              </a:solidFill>
              <a:latin typeface="Arial" pitchFamily="34"/>
              <a:cs typeface="Arial"/>
            </a:endParaRPr>
          </a:p>
          <a:p>
            <a:pPr marL="0" lvl="2" indent="0" rtl="0">
              <a:lnSpc>
                <a:spcPct val="80000"/>
              </a:lnSpc>
              <a:buNone/>
            </a:pPr>
            <a:endParaRPr lang="en-US" sz="1600" b="1">
              <a:solidFill>
                <a:srgbClr val="000000"/>
              </a:solidFill>
              <a:latin typeface="Arial" pitchFamily="34"/>
              <a:cs typeface="Arial"/>
            </a:endParaRPr>
          </a:p>
          <a:p>
            <a:pPr marL="0" lvl="0" indent="0" algn="l" hangingPunct="1">
              <a:lnSpc>
                <a:spcPct val="80000"/>
              </a:lnSpc>
              <a:spcBef>
                <a:spcPts val="638"/>
              </a:spcBef>
              <a:spcAft>
                <a:spcPts val="0"/>
              </a:spcAft>
              <a:buNone/>
            </a:pPr>
            <a:r>
              <a:rPr lang="en-US" sz="2400" b="1">
                <a:solidFill>
                  <a:srgbClr val="000000"/>
                </a:solidFill>
                <a:latin typeface="Arial" pitchFamily="34"/>
                <a:cs typeface="Arial"/>
              </a:rPr>
              <a:t>DMH Pet Therapy Options</a:t>
            </a:r>
          </a:p>
          <a:p>
            <a:pPr marL="0" lvl="1" indent="0" rtl="0">
              <a:lnSpc>
                <a:spcPct val="80000"/>
              </a:lnSpc>
            </a:pPr>
            <a:r>
              <a:rPr lang="en-US" sz="1800">
                <a:solidFill>
                  <a:srgbClr val="000000"/>
                </a:solidFill>
                <a:latin typeface="Arial" pitchFamily="34"/>
                <a:cs typeface="Arial"/>
              </a:rPr>
              <a:t>CLS/Groups Homes has Slim living in cottage with forensic clients for more than 6 years</a:t>
            </a:r>
          </a:p>
          <a:p>
            <a:pPr marL="0" lvl="1" indent="0" rtl="0">
              <a:lnSpc>
                <a:spcPct val="80000"/>
              </a:lnSpc>
            </a:pPr>
            <a:r>
              <a:rPr lang="en-US" sz="1800">
                <a:solidFill>
                  <a:srgbClr val="000000"/>
                </a:solidFill>
                <a:latin typeface="Arial" pitchFamily="34"/>
                <a:cs typeface="Arial"/>
              </a:rPr>
              <a:t>Pet Therapy with Rehab Staff</a:t>
            </a:r>
          </a:p>
        </p:txBody>
      </p:sp>
      <p:sp>
        <p:nvSpPr>
          <p:cNvPr id="5" name="Text Placeholder 4"/>
          <p:cNvSpPr txBox="1">
            <a:spLocks noGrp="1"/>
          </p:cNvSpPr>
          <p:nvPr>
            <p:ph type="body" idx="4294967295"/>
          </p:nvPr>
        </p:nvSpPr>
        <p:spPr>
          <a:xfrm>
            <a:off x="3474720" y="1188719"/>
            <a:ext cx="5120639" cy="6105599"/>
          </a:xfrm>
        </p:spPr>
        <p:txBody>
          <a:bodyPr>
            <a:spAutoFit/>
          </a:bodyPr>
          <a:lstStyle>
            <a:defPPr marL="432000" marR="0" lvl="0" indent="-324000">
              <a:spcBef>
                <a:spcPts val="0"/>
              </a:spcBef>
              <a:spcAft>
                <a:spcPts val="1284"/>
              </a:spcAft>
              <a:buClr>
                <a:srgbClr val="008080"/>
              </a:buClr>
              <a:buSzPct val="45000"/>
              <a:buFont typeface="StarSymbol"/>
              <a:buNone/>
              <a:defRPr lang="en-US" sz="2910" b="0" i="0" u="none" strike="noStrike">
                <a:ln>
                  <a:noFill/>
                </a:ln>
                <a:latin typeface="Thorndale" pitchFamily="18"/>
                <a:ea typeface="Andale Sans UI" pitchFamily="2"/>
                <a:cs typeface="Tahoma" pitchFamily="2"/>
              </a:defRPr>
            </a:defPPr>
            <a:lvl1pPr marL="432000" marR="0" lvl="0" indent="-324000">
              <a:spcBef>
                <a:spcPts val="0"/>
              </a:spcBef>
              <a:spcAft>
                <a:spcPts val="1284"/>
              </a:spcAft>
              <a:buClr>
                <a:srgbClr val="008080"/>
              </a:buClr>
              <a:buSzPct val="45000"/>
              <a:buFont typeface="StarSymbol"/>
              <a:buChar char="●"/>
              <a:defRPr lang="en-US" sz="2910" b="0" i="0" u="none" strike="noStrike">
                <a:ln>
                  <a:noFill/>
                </a:ln>
                <a:latin typeface="Thorndale" pitchFamily="18"/>
                <a:ea typeface="Andale Sans UI" pitchFamily="2"/>
                <a:cs typeface="Tahoma" pitchFamily="2"/>
              </a:defRPr>
            </a:lvl1pPr>
            <a:lvl2pPr marL="864000" marR="0" lvl="1" indent="-288000">
              <a:spcBef>
                <a:spcPts val="0"/>
              </a:spcBef>
              <a:spcAft>
                <a:spcPts val="1026"/>
              </a:spcAft>
              <a:buClr>
                <a:srgbClr val="008080"/>
              </a:buClr>
              <a:buSzPct val="75000"/>
              <a:buFont typeface="StarSymbol"/>
              <a:buChar char="–"/>
              <a:defRPr lang="en-US" sz="2540" b="0" i="0" u="none" strike="noStrike">
                <a:ln>
                  <a:noFill/>
                </a:ln>
                <a:latin typeface="Thorndale" pitchFamily="18"/>
                <a:ea typeface="Andale Sans UI" pitchFamily="2"/>
                <a:cs typeface="Tahoma" pitchFamily="2"/>
              </a:defRPr>
            </a:lvl2pPr>
            <a:lvl3pPr marL="1296000" marR="0" lvl="2" indent="-216000">
              <a:spcBef>
                <a:spcPts val="0"/>
              </a:spcBef>
              <a:spcAft>
                <a:spcPts val="771"/>
              </a:spcAft>
              <a:buClr>
                <a:srgbClr val="008080"/>
              </a:buClr>
              <a:buSzPct val="45000"/>
              <a:buFont typeface="StarSymbol"/>
              <a:buChar char="●"/>
              <a:defRPr lang="en-US" sz="2180" b="0" i="0" u="none" strike="noStrike">
                <a:ln>
                  <a:noFill/>
                </a:ln>
                <a:latin typeface="Thorndale" pitchFamily="18"/>
                <a:ea typeface="Andale Sans UI" pitchFamily="2"/>
                <a:cs typeface="Tahoma" pitchFamily="2"/>
              </a:defRPr>
            </a:lvl3pPr>
            <a:lvl4pPr marL="1728000" marR="0" lvl="3" indent="-216000">
              <a:spcBef>
                <a:spcPts val="0"/>
              </a:spcBef>
              <a:spcAft>
                <a:spcPts val="513"/>
              </a:spcAft>
              <a:buClr>
                <a:srgbClr val="008080"/>
              </a:buClr>
              <a:buSzPct val="75000"/>
              <a:buFont typeface="StarSymbol"/>
              <a:buChar char="–"/>
              <a:defRPr lang="en-US" sz="1820" b="0" i="0" u="none" strike="noStrike">
                <a:ln>
                  <a:noFill/>
                </a:ln>
                <a:latin typeface="Thorndale" pitchFamily="18"/>
                <a:ea typeface="Andale Sans UI" pitchFamily="2"/>
                <a:cs typeface="Tahoma" pitchFamily="2"/>
              </a:defRPr>
            </a:lvl4pPr>
            <a:lvl5pPr marL="2160000" marR="0" lvl="4"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5pPr>
            <a:lvl6pPr marL="2592000" marR="0" lvl="5"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6pPr>
            <a:lvl7pPr marL="3024000" marR="0" lvl="6"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7pPr>
            <a:lvl8pPr marL="3456000" marR="0" lvl="7"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8pPr>
            <a:lvl9pPr marL="3887999" marR="0" lvl="8"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9pPr>
          </a:lstStyle>
          <a:p>
            <a:pPr lvl="0">
              <a:buNone/>
            </a:pPr>
            <a:r>
              <a:rPr lang="en-US" sz="2400" b="1">
                <a:solidFill>
                  <a:srgbClr val="000000"/>
                </a:solidFill>
                <a:latin typeface="Arial" pitchFamily="34"/>
                <a:cs typeface="Arial"/>
              </a:rPr>
              <a:t>     Puppies for Parole</a:t>
            </a:r>
          </a:p>
          <a:p>
            <a:pPr lvl="1" rtl="0">
              <a:lnSpc>
                <a:spcPct val="80000"/>
              </a:lnSpc>
            </a:pPr>
            <a:r>
              <a:rPr lang="en-US" sz="1800">
                <a:solidFill>
                  <a:srgbClr val="000000"/>
                </a:solidFill>
                <a:latin typeface="Arial" pitchFamily="34"/>
                <a:cs typeface="Arial"/>
              </a:rPr>
              <a:t>Offenders Train Shelter Dogs that were previously labled “unadoptable” and would have otherwise been euthanized.</a:t>
            </a:r>
          </a:p>
          <a:p>
            <a:pPr lvl="1" rtl="0">
              <a:lnSpc>
                <a:spcPct val="80000"/>
              </a:lnSpc>
            </a:pPr>
            <a:r>
              <a:rPr lang="en-US" sz="1800">
                <a:solidFill>
                  <a:srgbClr val="000000"/>
                </a:solidFill>
                <a:latin typeface="Arial" pitchFamily="34"/>
                <a:cs typeface="Arial"/>
              </a:rPr>
              <a:t>4000th Dog adopted in February 2016.</a:t>
            </a:r>
          </a:p>
          <a:p>
            <a:pPr lvl="1" rtl="0">
              <a:lnSpc>
                <a:spcPct val="80000"/>
              </a:lnSpc>
            </a:pPr>
            <a:r>
              <a:rPr lang="en-US" sz="1800">
                <a:solidFill>
                  <a:srgbClr val="000000"/>
                </a:solidFill>
                <a:latin typeface="Arial" pitchFamily="34"/>
                <a:cs typeface="Arial"/>
              </a:rPr>
              <a:t>Partnership with COMTREA’s Bridle Ridge for Training Therapy Dogs</a:t>
            </a:r>
          </a:p>
          <a:p>
            <a:pPr lvl="2" rtl="0">
              <a:lnSpc>
                <a:spcPct val="80000"/>
              </a:lnSpc>
            </a:pPr>
            <a:r>
              <a:rPr lang="en-US" sz="1600">
                <a:solidFill>
                  <a:srgbClr val="000000"/>
                </a:solidFill>
                <a:latin typeface="Arial" pitchFamily="34"/>
                <a:cs typeface="Arial"/>
              </a:rPr>
              <a:t>Advanced Dogs placed in therapeutic settings: Autism, PTSD, Nursing homes, etc. to match the unique needs of the adopter.</a:t>
            </a:r>
          </a:p>
          <a:p>
            <a:pPr lvl="2" rtl="0">
              <a:lnSpc>
                <a:spcPct val="80000"/>
              </a:lnSpc>
            </a:pPr>
            <a:r>
              <a:rPr lang="en-US" sz="1600">
                <a:solidFill>
                  <a:srgbClr val="000000"/>
                </a:solidFill>
                <a:latin typeface="Arial" pitchFamily="34"/>
                <a:cs typeface="Arial"/>
              </a:rPr>
              <a:t>Dog Handlers are Supervised by Certified Therapy Dog Trainers</a:t>
            </a:r>
          </a:p>
          <a:p>
            <a:pPr lvl="2" rtl="0">
              <a:lnSpc>
                <a:spcPct val="80000"/>
              </a:lnSpc>
            </a:pPr>
            <a:r>
              <a:rPr lang="en-US" sz="1600">
                <a:solidFill>
                  <a:srgbClr val="000000"/>
                </a:solidFill>
                <a:latin typeface="Arial" pitchFamily="34"/>
                <a:cs typeface="Arial"/>
              </a:rPr>
              <a:t>Facebook.com/Missouri PuppiesforParole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Summary">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4400" b="1">
                <a:solidFill>
                  <a:srgbClr val="000000"/>
                </a:solidFill>
                <a:latin typeface="Arial" pitchFamily="34"/>
                <a:cs typeface="Arial" pitchFamily="2"/>
              </a:rPr>
              <a:t>Summary</a:t>
            </a:r>
          </a:p>
        </p:txBody>
      </p:sp>
      <p:sp>
        <p:nvSpPr>
          <p:cNvPr id="3" name="Rectangle 3"/>
          <p:cNvSpPr txBox="1">
            <a:spLocks noGrp="1"/>
          </p:cNvSpPr>
          <p:nvPr>
            <p:ph type="body" idx="4294967295"/>
          </p:nvPr>
        </p:nvSpPr>
        <p:spPr>
          <a:xfrm>
            <a:off x="587520" y="1463039"/>
            <a:ext cx="7870319" cy="2154600"/>
          </a:xfrm>
        </p:spPr>
        <p:txBody>
          <a:bodyPr wrap="square" lIns="90000" tIns="45000" rIns="90000" bIns="45000" anchor="t"/>
          <a:lstStyle>
            <a:defPPr marL="432000" marR="0" lvl="0" indent="-324000">
              <a:spcBef>
                <a:spcPts val="0"/>
              </a:spcBef>
              <a:spcAft>
                <a:spcPts val="1284"/>
              </a:spcAft>
              <a:buClr>
                <a:srgbClr val="008080"/>
              </a:buClr>
              <a:buSzPct val="45000"/>
              <a:buFont typeface="StarSymbol"/>
              <a:buNone/>
              <a:defRPr lang="en-US" sz="2910" b="0" i="0" u="none" strike="noStrike">
                <a:ln>
                  <a:noFill/>
                </a:ln>
                <a:latin typeface="Thorndale" pitchFamily="18"/>
                <a:ea typeface="Andale Sans UI" pitchFamily="2"/>
                <a:cs typeface="Tahoma" pitchFamily="2"/>
              </a:defRPr>
            </a:defPPr>
            <a:lvl1pPr marL="432000" marR="0" lvl="0" indent="-324000">
              <a:spcBef>
                <a:spcPts val="0"/>
              </a:spcBef>
              <a:spcAft>
                <a:spcPts val="1284"/>
              </a:spcAft>
              <a:buClr>
                <a:srgbClr val="008080"/>
              </a:buClr>
              <a:buSzPct val="45000"/>
              <a:buFont typeface="StarSymbol"/>
              <a:buChar char="●"/>
              <a:defRPr lang="en-US" sz="2910" b="0" i="0" u="none" strike="noStrike">
                <a:ln>
                  <a:noFill/>
                </a:ln>
                <a:latin typeface="Thorndale" pitchFamily="18"/>
                <a:ea typeface="Andale Sans UI" pitchFamily="2"/>
                <a:cs typeface="Tahoma" pitchFamily="2"/>
              </a:defRPr>
            </a:lvl1pPr>
            <a:lvl2pPr marL="864000" marR="0" lvl="1" indent="-288000">
              <a:spcBef>
                <a:spcPts val="0"/>
              </a:spcBef>
              <a:spcAft>
                <a:spcPts val="1026"/>
              </a:spcAft>
              <a:buClr>
                <a:srgbClr val="008080"/>
              </a:buClr>
              <a:buSzPct val="75000"/>
              <a:buFont typeface="StarSymbol"/>
              <a:buChar char="–"/>
              <a:defRPr lang="en-US" sz="2540" b="0" i="0" u="none" strike="noStrike">
                <a:ln>
                  <a:noFill/>
                </a:ln>
                <a:latin typeface="Thorndale" pitchFamily="18"/>
                <a:ea typeface="Andale Sans UI" pitchFamily="2"/>
                <a:cs typeface="Tahoma" pitchFamily="2"/>
              </a:defRPr>
            </a:lvl2pPr>
            <a:lvl3pPr marL="1296000" marR="0" lvl="2" indent="-216000">
              <a:spcBef>
                <a:spcPts val="0"/>
              </a:spcBef>
              <a:spcAft>
                <a:spcPts val="771"/>
              </a:spcAft>
              <a:buClr>
                <a:srgbClr val="008080"/>
              </a:buClr>
              <a:buSzPct val="45000"/>
              <a:buFont typeface="StarSymbol"/>
              <a:buChar char="●"/>
              <a:defRPr lang="en-US" sz="2180" b="0" i="0" u="none" strike="noStrike">
                <a:ln>
                  <a:noFill/>
                </a:ln>
                <a:latin typeface="Thorndale" pitchFamily="18"/>
                <a:ea typeface="Andale Sans UI" pitchFamily="2"/>
                <a:cs typeface="Tahoma" pitchFamily="2"/>
              </a:defRPr>
            </a:lvl3pPr>
            <a:lvl4pPr marL="1728000" marR="0" lvl="3" indent="-216000">
              <a:spcBef>
                <a:spcPts val="0"/>
              </a:spcBef>
              <a:spcAft>
                <a:spcPts val="513"/>
              </a:spcAft>
              <a:buClr>
                <a:srgbClr val="008080"/>
              </a:buClr>
              <a:buSzPct val="75000"/>
              <a:buFont typeface="StarSymbol"/>
              <a:buChar char="–"/>
              <a:defRPr lang="en-US" sz="1820" b="0" i="0" u="none" strike="noStrike">
                <a:ln>
                  <a:noFill/>
                </a:ln>
                <a:latin typeface="Thorndale" pitchFamily="18"/>
                <a:ea typeface="Andale Sans UI" pitchFamily="2"/>
                <a:cs typeface="Tahoma" pitchFamily="2"/>
              </a:defRPr>
            </a:lvl4pPr>
            <a:lvl5pPr marL="2160000" marR="0" lvl="4"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5pPr>
            <a:lvl6pPr marL="2592000" marR="0" lvl="5"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6pPr>
            <a:lvl7pPr marL="3024000" marR="0" lvl="6"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7pPr>
            <a:lvl8pPr marL="3456000" marR="0" lvl="7"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8pPr>
            <a:lvl9pPr marL="3887999" marR="0" lvl="8"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9pPr>
          </a:lstStyle>
          <a:p>
            <a:pPr marL="0" lvl="0" indent="0" algn="l">
              <a:spcBef>
                <a:spcPts val="638"/>
              </a:spcBef>
              <a:spcAft>
                <a:spcPts val="0"/>
              </a:spcAft>
              <a:buChar char="•"/>
            </a:pPr>
            <a:r>
              <a:rPr lang="en-US" sz="3200">
                <a:solidFill>
                  <a:srgbClr val="000000"/>
                </a:solidFill>
                <a:latin typeface="Arial" pitchFamily="34"/>
                <a:cs typeface="Arial"/>
              </a:rPr>
              <a:t>As long as you’re being therapeutically appropriate there is no wrong way to use creative therapies.</a:t>
            </a:r>
          </a:p>
          <a:p>
            <a:pPr marL="0" lvl="0" indent="0" algn="l">
              <a:spcBef>
                <a:spcPts val="638"/>
              </a:spcBef>
              <a:spcAft>
                <a:spcPts val="0"/>
              </a:spcAft>
              <a:buChar char="•"/>
            </a:pPr>
            <a:r>
              <a:rPr lang="en-US" sz="3200">
                <a:solidFill>
                  <a:srgbClr val="000000"/>
                </a:solidFill>
                <a:latin typeface="Arial" pitchFamily="34"/>
                <a:cs typeface="Arial"/>
              </a:rPr>
              <a:t>The goal is to use these interventions to break through barriers and better meet your clients’ needs.</a:t>
            </a:r>
          </a:p>
        </p:txBody>
      </p:sp>
      <p:pic>
        <p:nvPicPr>
          <p:cNvPr id="4" name=""/>
          <p:cNvPicPr>
            <a:picLocks noGrp="1" noChangeAspect="1"/>
          </p:cNvPicPr>
          <p:nvPr>
            <p:ph type="pic" idx="4294967295"/>
          </p:nvPr>
        </p:nvPicPr>
        <p:blipFill>
          <a:blip r:embed="rId3">
            <a:lum/>
            <a:alphaModFix/>
          </a:blip>
          <a:srcRect/>
          <a:stretch>
            <a:fillRect/>
          </a:stretch>
        </p:blipFill>
        <p:spPr>
          <a:xfrm>
            <a:off x="3200400" y="4884120"/>
            <a:ext cx="2838600" cy="1882440"/>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685799" y="762120"/>
            <a:ext cx="6870240" cy="990360"/>
          </a:xfrm>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4400" b="1">
                <a:solidFill>
                  <a:srgbClr val="000000"/>
                </a:solidFill>
                <a:latin typeface="Comic Sans MS" pitchFamily="18"/>
                <a:cs typeface="Arial" pitchFamily="2"/>
              </a:rPr>
              <a:t>References</a:t>
            </a:r>
          </a:p>
        </p:txBody>
      </p:sp>
      <p:sp>
        <p:nvSpPr>
          <p:cNvPr id="3" name="Rectangle 3"/>
          <p:cNvSpPr txBox="1">
            <a:spLocks noGrp="1"/>
          </p:cNvSpPr>
          <p:nvPr>
            <p:ph type="body" idx="4294967295"/>
          </p:nvPr>
        </p:nvSpPr>
        <p:spPr>
          <a:xfrm>
            <a:off x="548640" y="1493999"/>
            <a:ext cx="7695720" cy="3809520"/>
          </a:xfrm>
        </p:spPr>
        <p:txBody>
          <a:bodyPr wrap="square" lIns="90000" tIns="45000" rIns="90000" bIns="45000" anchor="t"/>
          <a:lstStyle>
            <a:defPPr marL="432000" marR="0" lvl="0" indent="-324000">
              <a:spcBef>
                <a:spcPts val="0"/>
              </a:spcBef>
              <a:spcAft>
                <a:spcPts val="1284"/>
              </a:spcAft>
              <a:buClr>
                <a:srgbClr val="008080"/>
              </a:buClr>
              <a:buSzPct val="45000"/>
              <a:buFont typeface="StarSymbol"/>
              <a:buNone/>
              <a:defRPr lang="en-US" sz="2910" b="0" i="0" u="none" strike="noStrike">
                <a:ln>
                  <a:noFill/>
                </a:ln>
                <a:latin typeface="Thorndale" pitchFamily="18"/>
                <a:ea typeface="Andale Sans UI" pitchFamily="2"/>
                <a:cs typeface="Tahoma" pitchFamily="2"/>
              </a:defRPr>
            </a:defPPr>
            <a:lvl1pPr marL="432000" marR="0" lvl="0" indent="-324000">
              <a:spcBef>
                <a:spcPts val="0"/>
              </a:spcBef>
              <a:spcAft>
                <a:spcPts val="1284"/>
              </a:spcAft>
              <a:buClr>
                <a:srgbClr val="008080"/>
              </a:buClr>
              <a:buSzPct val="45000"/>
              <a:buFont typeface="StarSymbol"/>
              <a:buChar char="●"/>
              <a:defRPr lang="en-US" sz="2910" b="0" i="0" u="none" strike="noStrike">
                <a:ln>
                  <a:noFill/>
                </a:ln>
                <a:latin typeface="Thorndale" pitchFamily="18"/>
                <a:ea typeface="Andale Sans UI" pitchFamily="2"/>
                <a:cs typeface="Tahoma" pitchFamily="2"/>
              </a:defRPr>
            </a:lvl1pPr>
            <a:lvl2pPr marL="864000" marR="0" lvl="1" indent="-288000">
              <a:spcBef>
                <a:spcPts val="0"/>
              </a:spcBef>
              <a:spcAft>
                <a:spcPts val="1026"/>
              </a:spcAft>
              <a:buClr>
                <a:srgbClr val="008080"/>
              </a:buClr>
              <a:buSzPct val="75000"/>
              <a:buFont typeface="StarSymbol"/>
              <a:buChar char="–"/>
              <a:defRPr lang="en-US" sz="2540" b="0" i="0" u="none" strike="noStrike">
                <a:ln>
                  <a:noFill/>
                </a:ln>
                <a:latin typeface="Thorndale" pitchFamily="18"/>
                <a:ea typeface="Andale Sans UI" pitchFamily="2"/>
                <a:cs typeface="Tahoma" pitchFamily="2"/>
              </a:defRPr>
            </a:lvl2pPr>
            <a:lvl3pPr marL="1296000" marR="0" lvl="2" indent="-216000">
              <a:spcBef>
                <a:spcPts val="0"/>
              </a:spcBef>
              <a:spcAft>
                <a:spcPts val="771"/>
              </a:spcAft>
              <a:buClr>
                <a:srgbClr val="008080"/>
              </a:buClr>
              <a:buSzPct val="45000"/>
              <a:buFont typeface="StarSymbol"/>
              <a:buChar char="●"/>
              <a:defRPr lang="en-US" sz="2180" b="0" i="0" u="none" strike="noStrike">
                <a:ln>
                  <a:noFill/>
                </a:ln>
                <a:latin typeface="Thorndale" pitchFamily="18"/>
                <a:ea typeface="Andale Sans UI" pitchFamily="2"/>
                <a:cs typeface="Tahoma" pitchFamily="2"/>
              </a:defRPr>
            </a:lvl3pPr>
            <a:lvl4pPr marL="1728000" marR="0" lvl="3" indent="-216000">
              <a:spcBef>
                <a:spcPts val="0"/>
              </a:spcBef>
              <a:spcAft>
                <a:spcPts val="513"/>
              </a:spcAft>
              <a:buClr>
                <a:srgbClr val="008080"/>
              </a:buClr>
              <a:buSzPct val="75000"/>
              <a:buFont typeface="StarSymbol"/>
              <a:buChar char="–"/>
              <a:defRPr lang="en-US" sz="1820" b="0" i="0" u="none" strike="noStrike">
                <a:ln>
                  <a:noFill/>
                </a:ln>
                <a:latin typeface="Thorndale" pitchFamily="18"/>
                <a:ea typeface="Andale Sans UI" pitchFamily="2"/>
                <a:cs typeface="Tahoma" pitchFamily="2"/>
              </a:defRPr>
            </a:lvl4pPr>
            <a:lvl5pPr marL="2160000" marR="0" lvl="4"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5pPr>
            <a:lvl6pPr marL="2592000" marR="0" lvl="5"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6pPr>
            <a:lvl7pPr marL="3024000" marR="0" lvl="6"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7pPr>
            <a:lvl8pPr marL="3456000" marR="0" lvl="7"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8pPr>
            <a:lvl9pPr marL="3887999" marR="0" lvl="8"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9pPr>
          </a:lstStyle>
          <a:p>
            <a:pPr marL="0" lvl="0" indent="0" algn="l">
              <a:lnSpc>
                <a:spcPct val="90000"/>
              </a:lnSpc>
              <a:spcBef>
                <a:spcPts val="638"/>
              </a:spcBef>
              <a:spcAft>
                <a:spcPts val="0"/>
              </a:spcAft>
              <a:buNone/>
            </a:pPr>
            <a:r>
              <a:rPr lang="en-US" sz="1400" u="sng">
                <a:solidFill>
                  <a:srgbClr val="000000"/>
                </a:solidFill>
                <a:latin typeface="Times New Roman" pitchFamily="16"/>
                <a:cs typeface="Arial"/>
              </a:rPr>
              <a:t>Art Therapy</a:t>
            </a:r>
          </a:p>
          <a:p>
            <a:pPr marL="0" lvl="0" indent="0" algn="l">
              <a:lnSpc>
                <a:spcPct val="90000"/>
              </a:lnSpc>
              <a:spcBef>
                <a:spcPts val="638"/>
              </a:spcBef>
              <a:spcAft>
                <a:spcPts val="0"/>
              </a:spcAft>
              <a:buNone/>
            </a:pPr>
            <a:r>
              <a:rPr lang="en-US" sz="1800">
                <a:solidFill>
                  <a:srgbClr val="000000"/>
                </a:solidFill>
                <a:latin typeface="Times New Roman" pitchFamily="16"/>
                <a:cs typeface="Arial"/>
              </a:rPr>
              <a:t>Gussak, D. (2007). The effectiveness of art therapy in reducing depression in prison populations. </a:t>
            </a:r>
            <a:r>
              <a:rPr lang="en-US" sz="1800" i="1">
                <a:solidFill>
                  <a:srgbClr val="000000"/>
                </a:solidFill>
                <a:latin typeface="Times New Roman" pitchFamily="16"/>
                <a:cs typeface="Arial"/>
              </a:rPr>
              <a:t>International Journal of Offender Therapy and Comparative Criminology, 51</a:t>
            </a:r>
            <a:r>
              <a:rPr lang="en-US" sz="1800">
                <a:solidFill>
                  <a:srgbClr val="000000"/>
                </a:solidFill>
                <a:latin typeface="Times New Roman" pitchFamily="16"/>
                <a:cs typeface="Arial"/>
              </a:rPr>
              <a:t>(4), 444-59.</a:t>
            </a:r>
          </a:p>
          <a:p>
            <a:pPr marL="0" lvl="0" indent="0" algn="l">
              <a:lnSpc>
                <a:spcPct val="90000"/>
              </a:lnSpc>
              <a:spcBef>
                <a:spcPts val="638"/>
              </a:spcBef>
              <a:spcAft>
                <a:spcPts val="0"/>
              </a:spcAft>
              <a:buNone/>
            </a:pPr>
            <a:r>
              <a:rPr lang="en-US" sz="1800">
                <a:solidFill>
                  <a:srgbClr val="000000"/>
                </a:solidFill>
                <a:latin typeface="Times New Roman" pitchFamily="16"/>
                <a:cs typeface="Arial"/>
              </a:rPr>
              <a:t>Gussak, D. &amp; Virshup, E. Eds. (1997). </a:t>
            </a:r>
            <a:r>
              <a:rPr lang="en-US" sz="1800" i="1">
                <a:solidFill>
                  <a:srgbClr val="000000"/>
                </a:solidFill>
                <a:latin typeface="Times New Roman" pitchFamily="16"/>
                <a:cs typeface="Arial"/>
              </a:rPr>
              <a:t>Drawing time: Art therapy in prisons and other correctional settings</a:t>
            </a:r>
            <a:r>
              <a:rPr lang="en-US" sz="1800">
                <a:solidFill>
                  <a:srgbClr val="000000"/>
                </a:solidFill>
                <a:latin typeface="Times New Roman" pitchFamily="16"/>
                <a:cs typeface="Arial"/>
              </a:rPr>
              <a:t>. Chicago: Magnolia Street Publishers.</a:t>
            </a:r>
          </a:p>
          <a:p>
            <a:pPr marL="0" lvl="0" indent="0" algn="l">
              <a:lnSpc>
                <a:spcPct val="90000"/>
              </a:lnSpc>
              <a:spcBef>
                <a:spcPts val="638"/>
              </a:spcBef>
              <a:spcAft>
                <a:spcPts val="0"/>
              </a:spcAft>
              <a:buNone/>
            </a:pPr>
            <a:r>
              <a:rPr lang="en-US" sz="1800">
                <a:solidFill>
                  <a:srgbClr val="000000"/>
                </a:solidFill>
                <a:latin typeface="Times New Roman" pitchFamily="16"/>
                <a:cs typeface="Arial"/>
              </a:rPr>
              <a:t>Liebmann, M. (1994). Art therapy with offenders. London: Jessica Kingsley Publishers.</a:t>
            </a:r>
          </a:p>
          <a:p>
            <a:pPr marL="0" lvl="0" indent="0" algn="l">
              <a:lnSpc>
                <a:spcPct val="90000"/>
              </a:lnSpc>
              <a:spcBef>
                <a:spcPts val="638"/>
              </a:spcBef>
              <a:spcAft>
                <a:spcPts val="0"/>
              </a:spcAft>
              <a:buNone/>
            </a:pPr>
            <a:r>
              <a:rPr lang="en-US" sz="1800">
                <a:solidFill>
                  <a:srgbClr val="000000"/>
                </a:solidFill>
                <a:latin typeface="Times New Roman" pitchFamily="16"/>
                <a:cs typeface="Arial"/>
              </a:rPr>
              <a:t>Liebmann, M. (2004). Art therapy for groups: A handbook of themes and exercises. New York: Routeledge.</a:t>
            </a:r>
          </a:p>
          <a:p>
            <a:pPr marL="0" lvl="0" indent="0" algn="l">
              <a:lnSpc>
                <a:spcPct val="90000"/>
              </a:lnSpc>
              <a:spcBef>
                <a:spcPts val="638"/>
              </a:spcBef>
              <a:spcAft>
                <a:spcPts val="0"/>
              </a:spcAft>
              <a:buNone/>
            </a:pPr>
            <a:r>
              <a:rPr lang="en-US" sz="1800">
                <a:solidFill>
                  <a:srgbClr val="000000"/>
                </a:solidFill>
                <a:latin typeface="Times New Roman" pitchFamily="16"/>
                <a:cs typeface="Arial"/>
              </a:rPr>
              <a:t>Lin, S., Yang, P., Lai, C., Su, Y. Yeh, Y., Huang, M. &amp; Chen, C. (2011). Mental health implications of music: Insight from neuroscientific and clinical studies. </a:t>
            </a:r>
            <a:r>
              <a:rPr lang="en-US" sz="1800" i="1">
                <a:solidFill>
                  <a:srgbClr val="000000"/>
                </a:solidFill>
                <a:latin typeface="Times New Roman" pitchFamily="16"/>
                <a:cs typeface="Arial"/>
              </a:rPr>
              <a:t>Harvard Review of Psychiatry, 19</a:t>
            </a:r>
            <a:r>
              <a:rPr lang="en-US" sz="1800">
                <a:solidFill>
                  <a:srgbClr val="000000"/>
                </a:solidFill>
                <a:latin typeface="Times New Roman" pitchFamily="16"/>
                <a:cs typeface="Arial"/>
              </a:rPr>
              <a:t> (1). 34-46.</a:t>
            </a:r>
          </a:p>
          <a:p>
            <a:pPr marL="0" lvl="0" indent="0" algn="l">
              <a:lnSpc>
                <a:spcPct val="90000"/>
              </a:lnSpc>
              <a:spcBef>
                <a:spcPts val="638"/>
              </a:spcBef>
              <a:spcAft>
                <a:spcPts val="0"/>
              </a:spcAft>
              <a:buNone/>
            </a:pPr>
            <a:r>
              <a:rPr lang="en-US" sz="1800">
                <a:solidFill>
                  <a:srgbClr val="000000"/>
                </a:solidFill>
                <a:latin typeface="Times New Roman" pitchFamily="16"/>
                <a:cs typeface="Arial"/>
              </a:rPr>
              <a:t>Malchiodi, C.A. (2007). </a:t>
            </a:r>
            <a:r>
              <a:rPr lang="en-US" sz="1800" i="1">
                <a:solidFill>
                  <a:srgbClr val="000000"/>
                </a:solidFill>
                <a:latin typeface="Times New Roman" pitchFamily="16"/>
                <a:cs typeface="Arial"/>
              </a:rPr>
              <a:t>The art therapy sourcebook</a:t>
            </a:r>
            <a:r>
              <a:rPr lang="en-US" sz="1800">
                <a:solidFill>
                  <a:srgbClr val="000000"/>
                </a:solidFill>
                <a:latin typeface="Times New Roman" pitchFamily="16"/>
                <a:cs typeface="Arial"/>
              </a:rPr>
              <a:t>. New York: McGraw-Hill.</a:t>
            </a:r>
          </a:p>
          <a:p>
            <a:pPr marL="0" lvl="0" indent="0" algn="l">
              <a:lnSpc>
                <a:spcPct val="90000"/>
              </a:lnSpc>
              <a:spcBef>
                <a:spcPts val="638"/>
              </a:spcBef>
              <a:spcAft>
                <a:spcPts val="0"/>
              </a:spcAft>
              <a:buNone/>
            </a:pPr>
            <a:endParaRPr lang="en-US" sz="1800">
              <a:solidFill>
                <a:srgbClr val="000000"/>
              </a:solidFill>
              <a:latin typeface="Times New Roman" pitchFamily="16"/>
              <a:cs typeface="Arial"/>
            </a:endParaRPr>
          </a:p>
          <a:p>
            <a:pPr marL="0" lvl="0" indent="0" algn="l">
              <a:lnSpc>
                <a:spcPct val="90000"/>
              </a:lnSpc>
              <a:spcBef>
                <a:spcPts val="638"/>
              </a:spcBef>
              <a:spcAft>
                <a:spcPts val="0"/>
              </a:spcAft>
              <a:buNone/>
            </a:pPr>
            <a:endParaRPr lang="en-US" sz="1400">
              <a:solidFill>
                <a:srgbClr val="000000"/>
              </a:solidFill>
              <a:latin typeface="Times New Roman" pitchFamily="16"/>
              <a:cs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Why would I use creative therapies in a forensic setting?">
    <p:spTree>
      <p:nvGrpSpPr>
        <p:cNvPr id="1" name=""/>
        <p:cNvGrpSpPr/>
        <p:nvPr/>
      </p:nvGrpSpPr>
      <p:grpSpPr>
        <a:xfrm>
          <a:off x="0" y="0"/>
          <a:ext cx="0" cy="0"/>
          <a:chOff x="0" y="0"/>
          <a:chExt cx="0" cy="0"/>
        </a:xfrm>
      </p:grpSpPr>
      <p:pic>
        <p:nvPicPr>
          <p:cNvPr id="2" name=""/>
          <p:cNvPicPr>
            <a:picLocks noGrp="1" noChangeAspect="1"/>
          </p:cNvPicPr>
          <p:nvPr>
            <p:ph type="pic" idx="4294967295"/>
          </p:nvPr>
        </p:nvPicPr>
        <p:blipFill>
          <a:blip r:embed="rId3">
            <a:lum/>
            <a:alphaModFix/>
          </a:blip>
          <a:srcRect/>
          <a:stretch>
            <a:fillRect/>
          </a:stretch>
        </p:blipFill>
        <p:spPr>
          <a:xfrm>
            <a:off x="0" y="4572000"/>
            <a:ext cx="3566160" cy="2286000"/>
          </a:xfrm>
        </p:spPr>
      </p:pic>
      <p:sp>
        <p:nvSpPr>
          <p:cNvPr id="3" name="Rectangle 2"/>
          <p:cNvSpPr txBox="1">
            <a:spLocks noGrp="1"/>
          </p:cNvSpPr>
          <p:nvPr>
            <p:ph type="title" idx="4294967295"/>
          </p:nvPr>
        </p:nvSpPr>
        <p:spPr>
          <a:xfrm>
            <a:off x="457200" y="182880"/>
            <a:ext cx="8229240" cy="1398240"/>
          </a:xfrm>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600">
                <a:solidFill>
                  <a:srgbClr val="000000"/>
                </a:solidFill>
                <a:latin typeface="Comic Sans MS" pitchFamily="18"/>
                <a:cs typeface="Arial" pitchFamily="2"/>
              </a:rPr>
              <a:t/>
            </a:r>
            <a:br>
              <a:rPr lang="en-US" sz="3600">
                <a:solidFill>
                  <a:srgbClr val="000000"/>
                </a:solidFill>
                <a:latin typeface="Comic Sans MS" pitchFamily="18"/>
                <a:cs typeface="Arial" pitchFamily="2"/>
              </a:rPr>
            </a:br>
            <a:r>
              <a:rPr lang="en-US" sz="3600">
                <a:solidFill>
                  <a:srgbClr val="000000"/>
                </a:solidFill>
                <a:latin typeface="Arial Black" pitchFamily="34"/>
                <a:cs typeface="Arial" pitchFamily="2"/>
              </a:rPr>
              <a:t>Why would I use creative therapies in a forensic setting?</a:t>
            </a:r>
          </a:p>
        </p:txBody>
      </p:sp>
      <p:sp>
        <p:nvSpPr>
          <p:cNvPr id="4" name="Rectangle 3"/>
          <p:cNvSpPr txBox="1">
            <a:spLocks noGrp="1"/>
          </p:cNvSpPr>
          <p:nvPr>
            <p:ph type="body" idx="4294967295"/>
          </p:nvPr>
        </p:nvSpPr>
        <p:spPr>
          <a:xfrm>
            <a:off x="587520" y="1735199"/>
            <a:ext cx="8099279" cy="3947040"/>
          </a:xfrm>
        </p:spPr>
        <p:txBody>
          <a:bodyPr wrap="square" lIns="90000" tIns="45000" rIns="90000" bIns="45000" anchor="t"/>
          <a:lstStyle>
            <a:defPPr marL="432000" marR="0" lvl="0" indent="-324000">
              <a:spcBef>
                <a:spcPts val="0"/>
              </a:spcBef>
              <a:spcAft>
                <a:spcPts val="1284"/>
              </a:spcAft>
              <a:buClr>
                <a:srgbClr val="008080"/>
              </a:buClr>
              <a:buSzPct val="45000"/>
              <a:buFont typeface="StarSymbol"/>
              <a:buNone/>
              <a:defRPr lang="en-US" sz="2910" b="0" i="0" u="none" strike="noStrike">
                <a:ln>
                  <a:noFill/>
                </a:ln>
                <a:latin typeface="Thorndale" pitchFamily="18"/>
                <a:ea typeface="Andale Sans UI" pitchFamily="2"/>
                <a:cs typeface="Tahoma" pitchFamily="2"/>
              </a:defRPr>
            </a:defPPr>
            <a:lvl1pPr marL="432000" marR="0" lvl="0" indent="-324000">
              <a:spcBef>
                <a:spcPts val="0"/>
              </a:spcBef>
              <a:spcAft>
                <a:spcPts val="1284"/>
              </a:spcAft>
              <a:buClr>
                <a:srgbClr val="008080"/>
              </a:buClr>
              <a:buSzPct val="45000"/>
              <a:buFont typeface="StarSymbol"/>
              <a:buChar char="●"/>
              <a:defRPr lang="en-US" sz="2910" b="0" i="0" u="none" strike="noStrike">
                <a:ln>
                  <a:noFill/>
                </a:ln>
                <a:latin typeface="Thorndale" pitchFamily="18"/>
                <a:ea typeface="Andale Sans UI" pitchFamily="2"/>
                <a:cs typeface="Tahoma" pitchFamily="2"/>
              </a:defRPr>
            </a:lvl1pPr>
            <a:lvl2pPr marL="864000" marR="0" lvl="1" indent="-288000">
              <a:spcBef>
                <a:spcPts val="0"/>
              </a:spcBef>
              <a:spcAft>
                <a:spcPts val="1026"/>
              </a:spcAft>
              <a:buClr>
                <a:srgbClr val="008080"/>
              </a:buClr>
              <a:buSzPct val="75000"/>
              <a:buFont typeface="StarSymbol"/>
              <a:buChar char="–"/>
              <a:defRPr lang="en-US" sz="2540" b="0" i="0" u="none" strike="noStrike">
                <a:ln>
                  <a:noFill/>
                </a:ln>
                <a:latin typeface="Thorndale" pitchFamily="18"/>
                <a:ea typeface="Andale Sans UI" pitchFamily="2"/>
                <a:cs typeface="Tahoma" pitchFamily="2"/>
              </a:defRPr>
            </a:lvl2pPr>
            <a:lvl3pPr marL="1296000" marR="0" lvl="2" indent="-216000">
              <a:spcBef>
                <a:spcPts val="0"/>
              </a:spcBef>
              <a:spcAft>
                <a:spcPts val="771"/>
              </a:spcAft>
              <a:buClr>
                <a:srgbClr val="008080"/>
              </a:buClr>
              <a:buSzPct val="45000"/>
              <a:buFont typeface="StarSymbol"/>
              <a:buChar char="●"/>
              <a:defRPr lang="en-US" sz="2180" b="0" i="0" u="none" strike="noStrike">
                <a:ln>
                  <a:noFill/>
                </a:ln>
                <a:latin typeface="Thorndale" pitchFamily="18"/>
                <a:ea typeface="Andale Sans UI" pitchFamily="2"/>
                <a:cs typeface="Tahoma" pitchFamily="2"/>
              </a:defRPr>
            </a:lvl3pPr>
            <a:lvl4pPr marL="1728000" marR="0" lvl="3" indent="-216000">
              <a:spcBef>
                <a:spcPts val="0"/>
              </a:spcBef>
              <a:spcAft>
                <a:spcPts val="513"/>
              </a:spcAft>
              <a:buClr>
                <a:srgbClr val="008080"/>
              </a:buClr>
              <a:buSzPct val="75000"/>
              <a:buFont typeface="StarSymbol"/>
              <a:buChar char="–"/>
              <a:defRPr lang="en-US" sz="1820" b="0" i="0" u="none" strike="noStrike">
                <a:ln>
                  <a:noFill/>
                </a:ln>
                <a:latin typeface="Thorndale" pitchFamily="18"/>
                <a:ea typeface="Andale Sans UI" pitchFamily="2"/>
                <a:cs typeface="Tahoma" pitchFamily="2"/>
              </a:defRPr>
            </a:lvl4pPr>
            <a:lvl5pPr marL="2160000" marR="0" lvl="4"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5pPr>
            <a:lvl6pPr marL="2592000" marR="0" lvl="5"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6pPr>
            <a:lvl7pPr marL="3024000" marR="0" lvl="6"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7pPr>
            <a:lvl8pPr marL="3456000" marR="0" lvl="7"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8pPr>
            <a:lvl9pPr marL="3887999" marR="0" lvl="8"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9pPr>
          </a:lstStyle>
          <a:p>
            <a:pPr marL="0" lvl="0" indent="0" algn="l">
              <a:spcBef>
                <a:spcPts val="638"/>
              </a:spcBef>
              <a:spcAft>
                <a:spcPts val="0"/>
              </a:spcAft>
              <a:buNone/>
            </a:pPr>
            <a:endParaRPr lang="en-US" sz="2800">
              <a:solidFill>
                <a:srgbClr val="000000"/>
              </a:solidFill>
              <a:latin typeface="Arial" pitchFamily="34"/>
              <a:cs typeface="Arial"/>
            </a:endParaRPr>
          </a:p>
          <a:p>
            <a:pPr marL="0" lvl="0" indent="0" algn="l">
              <a:spcBef>
                <a:spcPts val="638"/>
              </a:spcBef>
              <a:spcAft>
                <a:spcPts val="0"/>
              </a:spcAft>
              <a:buChar char="•"/>
            </a:pPr>
            <a:r>
              <a:rPr lang="en-US" sz="2800">
                <a:solidFill>
                  <a:srgbClr val="000000"/>
                </a:solidFill>
                <a:latin typeface="Arial" pitchFamily="34"/>
                <a:cs typeface="Arial"/>
              </a:rPr>
              <a:t>In forensic settings the therapists’ task of lowering the client’s defensives to help him rebuild a healthier self is often MUCH more difficult.</a:t>
            </a:r>
          </a:p>
          <a:p>
            <a:pPr marL="0" lvl="0" indent="0" algn="l">
              <a:spcBef>
                <a:spcPts val="638"/>
              </a:spcBef>
              <a:spcAft>
                <a:spcPts val="0"/>
              </a:spcAft>
              <a:buChar char="•"/>
            </a:pPr>
            <a:r>
              <a:rPr lang="en-US" sz="2800">
                <a:solidFill>
                  <a:srgbClr val="000000"/>
                </a:solidFill>
                <a:latin typeface="Arial" pitchFamily="34"/>
                <a:cs typeface="Arial"/>
              </a:rPr>
              <a:t>Patients need for diversion and escape from boredom</a:t>
            </a:r>
          </a:p>
          <a:p>
            <a:pPr marL="0" lvl="0" indent="0" algn="r">
              <a:spcBef>
                <a:spcPts val="638"/>
              </a:spcBef>
              <a:spcAft>
                <a:spcPts val="0"/>
              </a:spcAft>
              <a:buNone/>
            </a:pPr>
            <a:r>
              <a:rPr lang="en-US" sz="1600">
                <a:solidFill>
                  <a:srgbClr val="000000"/>
                </a:solidFill>
                <a:latin typeface="Arial" pitchFamily="34"/>
                <a:cs typeface="Arial"/>
              </a:rPr>
              <a:t>(Gussak &amp; Virshup, 1-2)</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685799" y="731519"/>
            <a:ext cx="6870240" cy="1599840"/>
          </a:xfrm>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4400" b="1">
                <a:solidFill>
                  <a:srgbClr val="000000"/>
                </a:solidFill>
                <a:latin typeface="Arial" pitchFamily="34"/>
                <a:cs typeface="Arial" pitchFamily="2"/>
              </a:rPr>
              <a:t>References</a:t>
            </a:r>
          </a:p>
        </p:txBody>
      </p:sp>
      <p:sp>
        <p:nvSpPr>
          <p:cNvPr id="3" name="Rectangle 3"/>
          <p:cNvSpPr txBox="1">
            <a:spLocks noGrp="1"/>
          </p:cNvSpPr>
          <p:nvPr>
            <p:ph type="body" idx="4294967295"/>
          </p:nvPr>
        </p:nvSpPr>
        <p:spPr>
          <a:xfrm>
            <a:off x="685799" y="1828800"/>
            <a:ext cx="7695720" cy="3657240"/>
          </a:xfrm>
        </p:spPr>
        <p:txBody>
          <a:bodyPr wrap="square" lIns="90000" tIns="45000" rIns="90000" bIns="45000" anchor="t"/>
          <a:lstStyle>
            <a:defPPr marL="432000" marR="0" lvl="0" indent="-324000">
              <a:spcBef>
                <a:spcPts val="0"/>
              </a:spcBef>
              <a:spcAft>
                <a:spcPts val="1284"/>
              </a:spcAft>
              <a:buClr>
                <a:srgbClr val="008080"/>
              </a:buClr>
              <a:buSzPct val="45000"/>
              <a:buFont typeface="StarSymbol"/>
              <a:buNone/>
              <a:defRPr lang="en-US" sz="2910" b="0" i="0" u="none" strike="noStrike">
                <a:ln>
                  <a:noFill/>
                </a:ln>
                <a:latin typeface="Thorndale" pitchFamily="18"/>
                <a:ea typeface="Andale Sans UI" pitchFamily="2"/>
                <a:cs typeface="Tahoma" pitchFamily="2"/>
              </a:defRPr>
            </a:defPPr>
            <a:lvl1pPr marL="432000" marR="0" lvl="0" indent="-324000">
              <a:spcBef>
                <a:spcPts val="0"/>
              </a:spcBef>
              <a:spcAft>
                <a:spcPts val="1284"/>
              </a:spcAft>
              <a:buClr>
                <a:srgbClr val="008080"/>
              </a:buClr>
              <a:buSzPct val="45000"/>
              <a:buFont typeface="StarSymbol"/>
              <a:buChar char="●"/>
              <a:defRPr lang="en-US" sz="2910" b="0" i="0" u="none" strike="noStrike">
                <a:ln>
                  <a:noFill/>
                </a:ln>
                <a:latin typeface="Thorndale" pitchFamily="18"/>
                <a:ea typeface="Andale Sans UI" pitchFamily="2"/>
                <a:cs typeface="Tahoma" pitchFamily="2"/>
              </a:defRPr>
            </a:lvl1pPr>
            <a:lvl2pPr marL="864000" marR="0" lvl="1" indent="-288000">
              <a:spcBef>
                <a:spcPts val="0"/>
              </a:spcBef>
              <a:spcAft>
                <a:spcPts val="1026"/>
              </a:spcAft>
              <a:buClr>
                <a:srgbClr val="008080"/>
              </a:buClr>
              <a:buSzPct val="75000"/>
              <a:buFont typeface="StarSymbol"/>
              <a:buChar char="–"/>
              <a:defRPr lang="en-US" sz="2540" b="0" i="0" u="none" strike="noStrike">
                <a:ln>
                  <a:noFill/>
                </a:ln>
                <a:latin typeface="Thorndale" pitchFamily="18"/>
                <a:ea typeface="Andale Sans UI" pitchFamily="2"/>
                <a:cs typeface="Tahoma" pitchFamily="2"/>
              </a:defRPr>
            </a:lvl2pPr>
            <a:lvl3pPr marL="1296000" marR="0" lvl="2" indent="-216000">
              <a:spcBef>
                <a:spcPts val="0"/>
              </a:spcBef>
              <a:spcAft>
                <a:spcPts val="771"/>
              </a:spcAft>
              <a:buClr>
                <a:srgbClr val="008080"/>
              </a:buClr>
              <a:buSzPct val="45000"/>
              <a:buFont typeface="StarSymbol"/>
              <a:buChar char="●"/>
              <a:defRPr lang="en-US" sz="2180" b="0" i="0" u="none" strike="noStrike">
                <a:ln>
                  <a:noFill/>
                </a:ln>
                <a:latin typeface="Thorndale" pitchFamily="18"/>
                <a:ea typeface="Andale Sans UI" pitchFamily="2"/>
                <a:cs typeface="Tahoma" pitchFamily="2"/>
              </a:defRPr>
            </a:lvl3pPr>
            <a:lvl4pPr marL="1728000" marR="0" lvl="3" indent="-216000">
              <a:spcBef>
                <a:spcPts val="0"/>
              </a:spcBef>
              <a:spcAft>
                <a:spcPts val="513"/>
              </a:spcAft>
              <a:buClr>
                <a:srgbClr val="008080"/>
              </a:buClr>
              <a:buSzPct val="75000"/>
              <a:buFont typeface="StarSymbol"/>
              <a:buChar char="–"/>
              <a:defRPr lang="en-US" sz="1820" b="0" i="0" u="none" strike="noStrike">
                <a:ln>
                  <a:noFill/>
                </a:ln>
                <a:latin typeface="Thorndale" pitchFamily="18"/>
                <a:ea typeface="Andale Sans UI" pitchFamily="2"/>
                <a:cs typeface="Tahoma" pitchFamily="2"/>
              </a:defRPr>
            </a:lvl4pPr>
            <a:lvl5pPr marL="2160000" marR="0" lvl="4"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5pPr>
            <a:lvl6pPr marL="2592000" marR="0" lvl="5"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6pPr>
            <a:lvl7pPr marL="3024000" marR="0" lvl="6"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7pPr>
            <a:lvl8pPr marL="3456000" marR="0" lvl="7"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8pPr>
            <a:lvl9pPr marL="3887999" marR="0" lvl="8"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9pPr>
          </a:lstStyle>
          <a:p>
            <a:pPr marL="0" lvl="0" indent="0" algn="l">
              <a:lnSpc>
                <a:spcPct val="80000"/>
              </a:lnSpc>
              <a:spcBef>
                <a:spcPts val="638"/>
              </a:spcBef>
              <a:spcAft>
                <a:spcPts val="0"/>
              </a:spcAft>
              <a:buNone/>
            </a:pPr>
            <a:r>
              <a:rPr lang="en-US" sz="1800" u="sng">
                <a:solidFill>
                  <a:srgbClr val="000000"/>
                </a:solidFill>
                <a:latin typeface="Times New Roman" pitchFamily="16"/>
                <a:cs typeface="Arial"/>
              </a:rPr>
              <a:t>Cinema Therapy</a:t>
            </a:r>
          </a:p>
          <a:p>
            <a:pPr marL="0" lvl="0" indent="0" algn="l">
              <a:lnSpc>
                <a:spcPct val="80000"/>
              </a:lnSpc>
              <a:spcBef>
                <a:spcPts val="638"/>
              </a:spcBef>
              <a:spcAft>
                <a:spcPts val="0"/>
              </a:spcAft>
              <a:buNone/>
            </a:pPr>
            <a:r>
              <a:rPr lang="en-US" sz="1800">
                <a:solidFill>
                  <a:srgbClr val="000000"/>
                </a:solidFill>
                <a:latin typeface="Times New Roman" pitchFamily="16"/>
                <a:cs typeface="Arial"/>
              </a:rPr>
              <a:t>Ramis, H. (1993). </a:t>
            </a:r>
            <a:r>
              <a:rPr lang="en-US" sz="1800" i="1">
                <a:solidFill>
                  <a:srgbClr val="000000"/>
                </a:solidFill>
                <a:latin typeface="Times New Roman" pitchFamily="16"/>
                <a:cs typeface="Arial"/>
              </a:rPr>
              <a:t>Groundhog’s Day [Film]. </a:t>
            </a:r>
            <a:r>
              <a:rPr lang="en-US" sz="1800">
                <a:solidFill>
                  <a:srgbClr val="000000"/>
                </a:solidFill>
                <a:latin typeface="Times New Roman" pitchFamily="16"/>
                <a:cs typeface="Arial"/>
              </a:rPr>
              <a:t>Columbia Pictures: Los Angeles.</a:t>
            </a:r>
          </a:p>
          <a:p>
            <a:pPr marL="0" lvl="0" indent="0" algn="l">
              <a:lnSpc>
                <a:spcPct val="80000"/>
              </a:lnSpc>
              <a:spcBef>
                <a:spcPts val="638"/>
              </a:spcBef>
              <a:spcAft>
                <a:spcPts val="0"/>
              </a:spcAft>
              <a:buNone/>
            </a:pPr>
            <a:r>
              <a:rPr lang="en-US" sz="1800">
                <a:solidFill>
                  <a:srgbClr val="000000"/>
                </a:solidFill>
                <a:latin typeface="Times New Roman" pitchFamily="16"/>
                <a:cs typeface="Arial"/>
              </a:rPr>
              <a:t>Wright, J. Director. (2009). </a:t>
            </a:r>
            <a:r>
              <a:rPr lang="en-US" sz="1800" i="1">
                <a:solidFill>
                  <a:srgbClr val="000000"/>
                </a:solidFill>
                <a:latin typeface="Times New Roman" pitchFamily="16"/>
                <a:cs typeface="Arial"/>
              </a:rPr>
              <a:t>The Soloist [Film]</a:t>
            </a:r>
            <a:r>
              <a:rPr lang="en-US" sz="1800">
                <a:solidFill>
                  <a:srgbClr val="000000"/>
                </a:solidFill>
                <a:latin typeface="Times New Roman" pitchFamily="16"/>
                <a:cs typeface="Arial"/>
              </a:rPr>
              <a:t> . StudioCanal: Paris.</a:t>
            </a:r>
          </a:p>
          <a:p>
            <a:pPr marL="0" lvl="0" indent="0" algn="l">
              <a:lnSpc>
                <a:spcPct val="80000"/>
              </a:lnSpc>
              <a:spcBef>
                <a:spcPts val="638"/>
              </a:spcBef>
              <a:spcAft>
                <a:spcPts val="0"/>
              </a:spcAft>
              <a:buNone/>
            </a:pPr>
            <a:r>
              <a:rPr lang="en-US" sz="1800">
                <a:solidFill>
                  <a:srgbClr val="000000"/>
                </a:solidFill>
                <a:latin typeface="Times New Roman" pitchFamily="16"/>
                <a:cs typeface="Arial"/>
              </a:rPr>
              <a:t>Wolz. B. (2013). </a:t>
            </a:r>
            <a:r>
              <a:rPr lang="en-US" sz="1800" i="1">
                <a:solidFill>
                  <a:srgbClr val="000000"/>
                </a:solidFill>
                <a:latin typeface="Times New Roman" pitchFamily="16"/>
                <a:cs typeface="Arial"/>
              </a:rPr>
              <a:t>Cinema therapy – using the power of imagery in films for the therapeutic process [Online Course].</a:t>
            </a:r>
            <a:r>
              <a:rPr lang="en-US" sz="1800">
                <a:solidFill>
                  <a:srgbClr val="000000"/>
                </a:solidFill>
                <a:latin typeface="Times New Roman" pitchFamily="16"/>
                <a:cs typeface="Arial"/>
              </a:rPr>
              <a:t> Sonoma: Zur Institute.</a:t>
            </a:r>
          </a:p>
          <a:p>
            <a:pPr marL="0" lvl="0" indent="0" algn="l">
              <a:lnSpc>
                <a:spcPct val="80000"/>
              </a:lnSpc>
              <a:spcBef>
                <a:spcPts val="638"/>
              </a:spcBef>
              <a:spcAft>
                <a:spcPts val="0"/>
              </a:spcAft>
              <a:buNone/>
            </a:pPr>
            <a:r>
              <a:rPr lang="en-US" sz="1800">
                <a:solidFill>
                  <a:srgbClr val="000000"/>
                </a:solidFill>
                <a:latin typeface="Times New Roman" pitchFamily="16"/>
                <a:cs typeface="Arial"/>
              </a:rPr>
              <a:t>Wolz. B. (2013). </a:t>
            </a:r>
            <a:r>
              <a:rPr lang="en-US" sz="1800" i="1">
                <a:solidFill>
                  <a:srgbClr val="000000"/>
                </a:solidFill>
                <a:latin typeface="Times New Roman" pitchFamily="16"/>
                <a:cs typeface="Arial"/>
              </a:rPr>
              <a:t>Positive psychology &amp; the movies: Transformational effects of movies through positive cinema therapy – Part I  &amp; II. [Online Course].</a:t>
            </a:r>
            <a:r>
              <a:rPr lang="en-US" sz="1800">
                <a:solidFill>
                  <a:srgbClr val="000000"/>
                </a:solidFill>
                <a:latin typeface="Times New Roman" pitchFamily="16"/>
                <a:cs typeface="Arial"/>
              </a:rPr>
              <a:t> Sonoma, California: Zur Institute.</a:t>
            </a:r>
          </a:p>
          <a:p>
            <a:pPr marL="0" lvl="0" indent="0" algn="l">
              <a:lnSpc>
                <a:spcPct val="80000"/>
              </a:lnSpc>
              <a:spcBef>
                <a:spcPts val="638"/>
              </a:spcBef>
              <a:spcAft>
                <a:spcPts val="0"/>
              </a:spcAft>
              <a:buNone/>
            </a:pPr>
            <a:r>
              <a:rPr lang="en-US" sz="1800">
                <a:solidFill>
                  <a:srgbClr val="000000"/>
                </a:solidFill>
                <a:latin typeface="Times New Roman" pitchFamily="16"/>
                <a:cs typeface="Arial"/>
              </a:rPr>
              <a:t>Wolz, B. (2005). </a:t>
            </a:r>
            <a:r>
              <a:rPr lang="en-US" sz="1800" i="1">
                <a:solidFill>
                  <a:srgbClr val="000000"/>
                </a:solidFill>
                <a:latin typeface="Times New Roman" pitchFamily="16"/>
                <a:cs typeface="Arial"/>
              </a:rPr>
              <a:t>E-Motion Picture Magic: A Movie Lover’s Guide to Healing and Transformation</a:t>
            </a:r>
            <a:r>
              <a:rPr lang="en-US" sz="1800">
                <a:solidFill>
                  <a:srgbClr val="000000"/>
                </a:solidFill>
                <a:latin typeface="Times New Roman" pitchFamily="16"/>
                <a:cs typeface="Arial"/>
              </a:rPr>
              <a:t>. Centennial, Colorado: Glenbridge.</a:t>
            </a:r>
          </a:p>
          <a:p>
            <a:pPr marL="0" lvl="0" indent="0" algn="l">
              <a:lnSpc>
                <a:spcPct val="80000"/>
              </a:lnSpc>
              <a:spcBef>
                <a:spcPts val="638"/>
              </a:spcBef>
              <a:spcAft>
                <a:spcPts val="0"/>
              </a:spcAft>
              <a:buNone/>
            </a:pPr>
            <a:endParaRPr lang="en-US" sz="1800">
              <a:solidFill>
                <a:srgbClr val="000000"/>
              </a:solidFill>
              <a:latin typeface="Comic Sans MS"/>
              <a:cs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685799" y="457200"/>
            <a:ext cx="6870240" cy="1599840"/>
          </a:xfrm>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4400" b="1">
                <a:solidFill>
                  <a:srgbClr val="000000"/>
                </a:solidFill>
                <a:latin typeface="Arial" pitchFamily="34"/>
                <a:cs typeface="Arial" pitchFamily="2"/>
              </a:rPr>
              <a:t>References</a:t>
            </a:r>
          </a:p>
        </p:txBody>
      </p:sp>
      <p:sp>
        <p:nvSpPr>
          <p:cNvPr id="3" name="Rectangle 3"/>
          <p:cNvSpPr txBox="1">
            <a:spLocks noGrp="1"/>
          </p:cNvSpPr>
          <p:nvPr>
            <p:ph type="body" idx="4294967295"/>
          </p:nvPr>
        </p:nvSpPr>
        <p:spPr>
          <a:xfrm>
            <a:off x="625320" y="1189080"/>
            <a:ext cx="7695720" cy="3657240"/>
          </a:xfrm>
        </p:spPr>
        <p:txBody>
          <a:bodyPr wrap="square" lIns="90000" tIns="45000" rIns="90000" bIns="45000" anchor="t"/>
          <a:lstStyle>
            <a:defPPr marL="432000" marR="0" lvl="0" indent="-324000">
              <a:spcBef>
                <a:spcPts val="0"/>
              </a:spcBef>
              <a:spcAft>
                <a:spcPts val="1284"/>
              </a:spcAft>
              <a:buClr>
                <a:srgbClr val="008080"/>
              </a:buClr>
              <a:buSzPct val="45000"/>
              <a:buFont typeface="StarSymbol"/>
              <a:buNone/>
              <a:defRPr lang="en-US" sz="2910" b="0" i="0" u="none" strike="noStrike">
                <a:ln>
                  <a:noFill/>
                </a:ln>
                <a:latin typeface="Thorndale" pitchFamily="18"/>
                <a:ea typeface="Andale Sans UI" pitchFamily="2"/>
                <a:cs typeface="Tahoma" pitchFamily="2"/>
              </a:defRPr>
            </a:defPPr>
            <a:lvl1pPr marL="432000" marR="0" lvl="0" indent="-324000">
              <a:spcBef>
                <a:spcPts val="0"/>
              </a:spcBef>
              <a:spcAft>
                <a:spcPts val="1284"/>
              </a:spcAft>
              <a:buClr>
                <a:srgbClr val="008080"/>
              </a:buClr>
              <a:buSzPct val="45000"/>
              <a:buFont typeface="StarSymbol"/>
              <a:buChar char="●"/>
              <a:defRPr lang="en-US" sz="2910" b="0" i="0" u="none" strike="noStrike">
                <a:ln>
                  <a:noFill/>
                </a:ln>
                <a:latin typeface="Thorndale" pitchFamily="18"/>
                <a:ea typeface="Andale Sans UI" pitchFamily="2"/>
                <a:cs typeface="Tahoma" pitchFamily="2"/>
              </a:defRPr>
            </a:lvl1pPr>
            <a:lvl2pPr marL="864000" marR="0" lvl="1" indent="-288000">
              <a:spcBef>
                <a:spcPts val="0"/>
              </a:spcBef>
              <a:spcAft>
                <a:spcPts val="1026"/>
              </a:spcAft>
              <a:buClr>
                <a:srgbClr val="008080"/>
              </a:buClr>
              <a:buSzPct val="75000"/>
              <a:buFont typeface="StarSymbol"/>
              <a:buChar char="–"/>
              <a:defRPr lang="en-US" sz="2540" b="0" i="0" u="none" strike="noStrike">
                <a:ln>
                  <a:noFill/>
                </a:ln>
                <a:latin typeface="Thorndale" pitchFamily="18"/>
                <a:ea typeface="Andale Sans UI" pitchFamily="2"/>
                <a:cs typeface="Tahoma" pitchFamily="2"/>
              </a:defRPr>
            </a:lvl2pPr>
            <a:lvl3pPr marL="1296000" marR="0" lvl="2" indent="-216000">
              <a:spcBef>
                <a:spcPts val="0"/>
              </a:spcBef>
              <a:spcAft>
                <a:spcPts val="771"/>
              </a:spcAft>
              <a:buClr>
                <a:srgbClr val="008080"/>
              </a:buClr>
              <a:buSzPct val="45000"/>
              <a:buFont typeface="StarSymbol"/>
              <a:buChar char="●"/>
              <a:defRPr lang="en-US" sz="2180" b="0" i="0" u="none" strike="noStrike">
                <a:ln>
                  <a:noFill/>
                </a:ln>
                <a:latin typeface="Thorndale" pitchFamily="18"/>
                <a:ea typeface="Andale Sans UI" pitchFamily="2"/>
                <a:cs typeface="Tahoma" pitchFamily="2"/>
              </a:defRPr>
            </a:lvl3pPr>
            <a:lvl4pPr marL="1728000" marR="0" lvl="3" indent="-216000">
              <a:spcBef>
                <a:spcPts val="0"/>
              </a:spcBef>
              <a:spcAft>
                <a:spcPts val="513"/>
              </a:spcAft>
              <a:buClr>
                <a:srgbClr val="008080"/>
              </a:buClr>
              <a:buSzPct val="75000"/>
              <a:buFont typeface="StarSymbol"/>
              <a:buChar char="–"/>
              <a:defRPr lang="en-US" sz="1820" b="0" i="0" u="none" strike="noStrike">
                <a:ln>
                  <a:noFill/>
                </a:ln>
                <a:latin typeface="Thorndale" pitchFamily="18"/>
                <a:ea typeface="Andale Sans UI" pitchFamily="2"/>
                <a:cs typeface="Tahoma" pitchFamily="2"/>
              </a:defRPr>
            </a:lvl4pPr>
            <a:lvl5pPr marL="2160000" marR="0" lvl="4"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5pPr>
            <a:lvl6pPr marL="2592000" marR="0" lvl="5"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6pPr>
            <a:lvl7pPr marL="3024000" marR="0" lvl="6"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7pPr>
            <a:lvl8pPr marL="3456000" marR="0" lvl="7"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8pPr>
            <a:lvl9pPr marL="3887999" marR="0" lvl="8"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9pPr>
          </a:lstStyle>
          <a:p>
            <a:pPr marL="0" lvl="0" indent="0" algn="l">
              <a:lnSpc>
                <a:spcPct val="80000"/>
              </a:lnSpc>
              <a:spcBef>
                <a:spcPts val="638"/>
              </a:spcBef>
              <a:spcAft>
                <a:spcPts val="0"/>
              </a:spcAft>
              <a:buNone/>
            </a:pPr>
            <a:r>
              <a:rPr lang="en-US" sz="1600" u="sng">
                <a:solidFill>
                  <a:srgbClr val="000000"/>
                </a:solidFill>
                <a:latin typeface="Times New Roman" pitchFamily="16"/>
                <a:cs typeface="Arial"/>
              </a:rPr>
              <a:t>Music Therapy</a:t>
            </a:r>
          </a:p>
          <a:p>
            <a:pPr lvl="0">
              <a:buNone/>
            </a:pPr>
            <a:r>
              <a:rPr lang="en-US" sz="1600">
                <a:solidFill>
                  <a:srgbClr val="000000"/>
                </a:solidFill>
                <a:latin typeface="Times New Roman" pitchFamily="16"/>
                <a:cs typeface="Arial"/>
              </a:rPr>
              <a:t>American Music Therapy Association </a:t>
            </a:r>
            <a:r>
              <a:rPr lang="en-US" sz="1600">
                <a:solidFill>
                  <a:srgbClr val="000000"/>
                </a:solidFill>
                <a:latin typeface="Times New Roman" pitchFamily="16"/>
                <a:cs typeface="Arial"/>
                <a:hlinkClick r:id="rId3"/>
              </a:rPr>
              <a:t>http://www.musictherapy.org/</a:t>
            </a:r>
          </a:p>
          <a:p>
            <a:pPr marL="0" lvl="0" indent="0" algn="l">
              <a:lnSpc>
                <a:spcPct val="80000"/>
              </a:lnSpc>
              <a:spcBef>
                <a:spcPts val="638"/>
              </a:spcBef>
              <a:spcAft>
                <a:spcPts val="0"/>
              </a:spcAft>
              <a:buNone/>
            </a:pPr>
            <a:r>
              <a:rPr lang="en-US" sz="1600">
                <a:solidFill>
                  <a:srgbClr val="000000"/>
                </a:solidFill>
                <a:latin typeface="Times New Roman" pitchFamily="16"/>
                <a:cs typeface="Arial"/>
              </a:rPr>
              <a:t>Bodner, E., Iancu, J., Gilboa, A., Sarel, A., Mazor, A., &amp; Amir, D. (2007). Finding words for emotions: The reactions of patients with major depressive disorder towards various musical excerpts. </a:t>
            </a:r>
            <a:r>
              <a:rPr lang="en-US" sz="1600" i="1">
                <a:solidFill>
                  <a:srgbClr val="000000"/>
                </a:solidFill>
                <a:latin typeface="Times New Roman" pitchFamily="16"/>
                <a:cs typeface="Arial"/>
              </a:rPr>
              <a:t>Arts in Psychotherapy</a:t>
            </a:r>
            <a:r>
              <a:rPr lang="en-US" sz="1600">
                <a:solidFill>
                  <a:srgbClr val="000000"/>
                </a:solidFill>
                <a:latin typeface="Times New Roman" pitchFamily="16"/>
                <a:cs typeface="Arial"/>
              </a:rPr>
              <a:t>, 34(2):142-50.</a:t>
            </a:r>
          </a:p>
          <a:p>
            <a:pPr marL="0" lvl="0" indent="0" algn="l">
              <a:lnSpc>
                <a:spcPct val="80000"/>
              </a:lnSpc>
              <a:spcBef>
                <a:spcPts val="638"/>
              </a:spcBef>
              <a:spcAft>
                <a:spcPts val="0"/>
              </a:spcAft>
              <a:buNone/>
            </a:pPr>
            <a:r>
              <a:rPr lang="en-US" sz="1600">
                <a:solidFill>
                  <a:srgbClr val="000000"/>
                </a:solidFill>
                <a:latin typeface="Times New Roman" pitchFamily="16"/>
                <a:cs typeface="Arial"/>
              </a:rPr>
              <a:t>Bradt, J., Magee, W.L., Dileo, C., Wheeler, B.L., &amp; McGilloway, E. (2010). Music therapy for acquired brain injury. </a:t>
            </a:r>
            <a:r>
              <a:rPr lang="en-US" sz="1600" i="1">
                <a:solidFill>
                  <a:srgbClr val="000000"/>
                </a:solidFill>
                <a:latin typeface="Times New Roman" pitchFamily="16"/>
                <a:cs typeface="Arial"/>
              </a:rPr>
              <a:t>Cochrane Database of Systematic Reviews, 2010</a:t>
            </a:r>
            <a:r>
              <a:rPr lang="en-US" sz="1600">
                <a:solidFill>
                  <a:srgbClr val="000000"/>
                </a:solidFill>
                <a:latin typeface="Times New Roman" pitchFamily="16"/>
                <a:cs typeface="Arial"/>
              </a:rPr>
              <a:t>(7), doi: 10.1002/14651858.CD006787.pub2</a:t>
            </a:r>
          </a:p>
          <a:p>
            <a:pPr marL="0" lvl="0" indent="0" algn="l">
              <a:lnSpc>
                <a:spcPct val="80000"/>
              </a:lnSpc>
              <a:spcBef>
                <a:spcPts val="638"/>
              </a:spcBef>
              <a:spcAft>
                <a:spcPts val="0"/>
              </a:spcAft>
              <a:buNone/>
            </a:pPr>
            <a:r>
              <a:rPr lang="en-US" sz="1600">
                <a:solidFill>
                  <a:srgbClr val="000000"/>
                </a:solidFill>
                <a:latin typeface="Times New Roman" pitchFamily="16"/>
                <a:cs typeface="Arial"/>
              </a:rPr>
              <a:t>Cathro, M. &amp; Devine, A. (2012). Music therapy and social inclusion. </a:t>
            </a:r>
            <a:r>
              <a:rPr lang="en-US" sz="1600" i="1">
                <a:solidFill>
                  <a:srgbClr val="000000"/>
                </a:solidFill>
                <a:latin typeface="Times New Roman" pitchFamily="16"/>
                <a:cs typeface="Arial"/>
              </a:rPr>
              <a:t>Mental Health Practice, 16</a:t>
            </a:r>
            <a:r>
              <a:rPr lang="en-US" sz="1600">
                <a:solidFill>
                  <a:srgbClr val="000000"/>
                </a:solidFill>
                <a:latin typeface="Times New Roman" pitchFamily="16"/>
                <a:cs typeface="Arial"/>
              </a:rPr>
              <a:t> (1). 33-36.</a:t>
            </a:r>
          </a:p>
          <a:p>
            <a:pPr lvl="0">
              <a:buNone/>
            </a:pPr>
            <a:r>
              <a:rPr lang="en-US" sz="1600">
                <a:solidFill>
                  <a:srgbClr val="000000"/>
                </a:solidFill>
                <a:latin typeface="Times New Roman" pitchFamily="16"/>
                <a:cs typeface="Arial"/>
              </a:rPr>
              <a:t>Clair, A. A., Lyons, K., &amp; Hamburg, J. (2012). A feasibility study of the effects of music and movement on physical function, quality of life, depression, and anxiety in patients with Parkinson disease. </a:t>
            </a:r>
            <a:r>
              <a:rPr lang="en-US" sz="1600" i="1">
                <a:solidFill>
                  <a:srgbClr val="000000"/>
                </a:solidFill>
                <a:latin typeface="Times New Roman" pitchFamily="16"/>
                <a:cs typeface="Arial"/>
              </a:rPr>
              <a:t>Music and Medicine, 4 </a:t>
            </a:r>
            <a:r>
              <a:rPr lang="en-US" sz="1600">
                <a:solidFill>
                  <a:srgbClr val="000000"/>
                </a:solidFill>
                <a:latin typeface="Times New Roman" pitchFamily="16"/>
                <a:cs typeface="Arial"/>
              </a:rPr>
              <a:t>(1), 49-55.</a:t>
            </a:r>
          </a:p>
          <a:p>
            <a:pPr marL="0" lvl="0" indent="0" algn="l">
              <a:lnSpc>
                <a:spcPct val="80000"/>
              </a:lnSpc>
              <a:spcBef>
                <a:spcPts val="638"/>
              </a:spcBef>
              <a:spcAft>
                <a:spcPts val="0"/>
              </a:spcAft>
              <a:buNone/>
            </a:pPr>
            <a:r>
              <a:rPr lang="en-US" sz="1600">
                <a:solidFill>
                  <a:srgbClr val="000000"/>
                </a:solidFill>
                <a:latin typeface="Times New Roman" pitchFamily="16"/>
                <a:cs typeface="Arial"/>
              </a:rPr>
              <a:t>Pellitier, C. L. ( 2004). The effect of music on decreasing arousal due to stress: A meta-analysis. </a:t>
            </a:r>
            <a:r>
              <a:rPr lang="en-US" sz="1600" i="1">
                <a:solidFill>
                  <a:srgbClr val="000000"/>
                </a:solidFill>
                <a:latin typeface="Times New Roman" pitchFamily="16"/>
                <a:cs typeface="Arial"/>
              </a:rPr>
              <a:t>Journal of Music Therapy</a:t>
            </a:r>
            <a:r>
              <a:rPr lang="en-US" sz="1600">
                <a:solidFill>
                  <a:srgbClr val="000000"/>
                </a:solidFill>
                <a:latin typeface="Times New Roman" pitchFamily="16"/>
                <a:cs typeface="Arial"/>
              </a:rPr>
              <a:t>, 42, 192-214.</a:t>
            </a:r>
          </a:p>
          <a:p>
            <a:pPr marL="0" lvl="0" indent="0" algn="l">
              <a:lnSpc>
                <a:spcPct val="80000"/>
              </a:lnSpc>
              <a:spcBef>
                <a:spcPts val="638"/>
              </a:spcBef>
              <a:spcAft>
                <a:spcPts val="0"/>
              </a:spcAft>
              <a:buNone/>
            </a:pPr>
            <a:r>
              <a:rPr lang="en-US" sz="1600">
                <a:solidFill>
                  <a:srgbClr val="000000"/>
                </a:solidFill>
                <a:latin typeface="Times New Roman" pitchFamily="16"/>
                <a:cs typeface="Arial"/>
              </a:rPr>
              <a:t>Silverman, M.J. (2006). Psychiatric patients' perception of music therapy and other psychoeducational programming. </a:t>
            </a:r>
            <a:r>
              <a:rPr lang="en-US" sz="1600" i="1">
                <a:solidFill>
                  <a:srgbClr val="000000"/>
                </a:solidFill>
                <a:latin typeface="Times New Roman" pitchFamily="16"/>
                <a:cs typeface="Arial"/>
              </a:rPr>
              <a:t>Journal of Music Therapy</a:t>
            </a:r>
            <a:r>
              <a:rPr lang="en-US" sz="1600">
                <a:solidFill>
                  <a:srgbClr val="000000"/>
                </a:solidFill>
                <a:latin typeface="Times New Roman" pitchFamily="16"/>
                <a:cs typeface="Arial"/>
              </a:rPr>
              <a:t>, 43(2):111-22.</a:t>
            </a:r>
          </a:p>
          <a:p>
            <a:pPr marL="0" lvl="0" indent="0" algn="l">
              <a:lnSpc>
                <a:spcPct val="80000"/>
              </a:lnSpc>
              <a:spcBef>
                <a:spcPts val="638"/>
              </a:spcBef>
              <a:spcAft>
                <a:spcPts val="0"/>
              </a:spcAft>
              <a:buNone/>
            </a:pPr>
            <a:endParaRPr lang="en-US" sz="1800">
              <a:solidFill>
                <a:srgbClr val="000000"/>
              </a:solidFill>
              <a:latin typeface="Comic Sans MS"/>
              <a:cs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685799" y="548640"/>
            <a:ext cx="6870240" cy="1371599"/>
          </a:xfrm>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4800" b="1">
                <a:solidFill>
                  <a:srgbClr val="000000"/>
                </a:solidFill>
                <a:latin typeface="Arial" pitchFamily="34"/>
                <a:cs typeface="Arial" pitchFamily="2"/>
              </a:rPr>
              <a:t>References</a:t>
            </a:r>
          </a:p>
        </p:txBody>
      </p:sp>
      <p:sp>
        <p:nvSpPr>
          <p:cNvPr id="3" name="Rectangle 3"/>
          <p:cNvSpPr txBox="1">
            <a:spLocks noGrp="1"/>
          </p:cNvSpPr>
          <p:nvPr>
            <p:ph type="body" idx="4294967295"/>
          </p:nvPr>
        </p:nvSpPr>
        <p:spPr>
          <a:xfrm>
            <a:off x="685799" y="1828800"/>
            <a:ext cx="7695720" cy="3657240"/>
          </a:xfrm>
        </p:spPr>
        <p:txBody>
          <a:bodyPr wrap="square" lIns="90000" tIns="45000" rIns="90000" bIns="45000" anchor="t"/>
          <a:lstStyle>
            <a:defPPr marL="432000" marR="0" lvl="0" indent="-324000">
              <a:spcBef>
                <a:spcPts val="0"/>
              </a:spcBef>
              <a:spcAft>
                <a:spcPts val="1284"/>
              </a:spcAft>
              <a:buClr>
                <a:srgbClr val="008080"/>
              </a:buClr>
              <a:buSzPct val="45000"/>
              <a:buFont typeface="StarSymbol"/>
              <a:buNone/>
              <a:defRPr lang="en-US" sz="2910" b="0" i="0" u="none" strike="noStrike">
                <a:ln>
                  <a:noFill/>
                </a:ln>
                <a:latin typeface="Thorndale" pitchFamily="18"/>
                <a:ea typeface="Andale Sans UI" pitchFamily="2"/>
                <a:cs typeface="Tahoma" pitchFamily="2"/>
              </a:defRPr>
            </a:defPPr>
            <a:lvl1pPr marL="432000" marR="0" lvl="0" indent="-324000">
              <a:spcBef>
                <a:spcPts val="0"/>
              </a:spcBef>
              <a:spcAft>
                <a:spcPts val="1284"/>
              </a:spcAft>
              <a:buClr>
                <a:srgbClr val="008080"/>
              </a:buClr>
              <a:buSzPct val="45000"/>
              <a:buFont typeface="StarSymbol"/>
              <a:buChar char="●"/>
              <a:defRPr lang="en-US" sz="2910" b="0" i="0" u="none" strike="noStrike">
                <a:ln>
                  <a:noFill/>
                </a:ln>
                <a:latin typeface="Thorndale" pitchFamily="18"/>
                <a:ea typeface="Andale Sans UI" pitchFamily="2"/>
                <a:cs typeface="Tahoma" pitchFamily="2"/>
              </a:defRPr>
            </a:lvl1pPr>
            <a:lvl2pPr marL="864000" marR="0" lvl="1" indent="-288000">
              <a:spcBef>
                <a:spcPts val="0"/>
              </a:spcBef>
              <a:spcAft>
                <a:spcPts val="1026"/>
              </a:spcAft>
              <a:buClr>
                <a:srgbClr val="008080"/>
              </a:buClr>
              <a:buSzPct val="75000"/>
              <a:buFont typeface="StarSymbol"/>
              <a:buChar char="–"/>
              <a:defRPr lang="en-US" sz="2540" b="0" i="0" u="none" strike="noStrike">
                <a:ln>
                  <a:noFill/>
                </a:ln>
                <a:latin typeface="Thorndale" pitchFamily="18"/>
                <a:ea typeface="Andale Sans UI" pitchFamily="2"/>
                <a:cs typeface="Tahoma" pitchFamily="2"/>
              </a:defRPr>
            </a:lvl2pPr>
            <a:lvl3pPr marL="1296000" marR="0" lvl="2" indent="-216000">
              <a:spcBef>
                <a:spcPts val="0"/>
              </a:spcBef>
              <a:spcAft>
                <a:spcPts val="771"/>
              </a:spcAft>
              <a:buClr>
                <a:srgbClr val="008080"/>
              </a:buClr>
              <a:buSzPct val="45000"/>
              <a:buFont typeface="StarSymbol"/>
              <a:buChar char="●"/>
              <a:defRPr lang="en-US" sz="2180" b="0" i="0" u="none" strike="noStrike">
                <a:ln>
                  <a:noFill/>
                </a:ln>
                <a:latin typeface="Thorndale" pitchFamily="18"/>
                <a:ea typeface="Andale Sans UI" pitchFamily="2"/>
                <a:cs typeface="Tahoma" pitchFamily="2"/>
              </a:defRPr>
            </a:lvl3pPr>
            <a:lvl4pPr marL="1728000" marR="0" lvl="3" indent="-216000">
              <a:spcBef>
                <a:spcPts val="0"/>
              </a:spcBef>
              <a:spcAft>
                <a:spcPts val="513"/>
              </a:spcAft>
              <a:buClr>
                <a:srgbClr val="008080"/>
              </a:buClr>
              <a:buSzPct val="75000"/>
              <a:buFont typeface="StarSymbol"/>
              <a:buChar char="–"/>
              <a:defRPr lang="en-US" sz="1820" b="0" i="0" u="none" strike="noStrike">
                <a:ln>
                  <a:noFill/>
                </a:ln>
                <a:latin typeface="Thorndale" pitchFamily="18"/>
                <a:ea typeface="Andale Sans UI" pitchFamily="2"/>
                <a:cs typeface="Tahoma" pitchFamily="2"/>
              </a:defRPr>
            </a:lvl4pPr>
            <a:lvl5pPr marL="2160000" marR="0" lvl="4"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5pPr>
            <a:lvl6pPr marL="2592000" marR="0" lvl="5"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6pPr>
            <a:lvl7pPr marL="3024000" marR="0" lvl="6"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7pPr>
            <a:lvl8pPr marL="3456000" marR="0" lvl="7"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8pPr>
            <a:lvl9pPr marL="3887999" marR="0" lvl="8"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9pPr>
          </a:lstStyle>
          <a:p>
            <a:pPr marL="0" lvl="0" indent="0" algn="l">
              <a:lnSpc>
                <a:spcPct val="90000"/>
              </a:lnSpc>
              <a:spcBef>
                <a:spcPts val="638"/>
              </a:spcBef>
              <a:spcAft>
                <a:spcPts val="0"/>
              </a:spcAft>
              <a:buNone/>
            </a:pPr>
            <a:r>
              <a:rPr lang="en-US" sz="1800" u="sng">
                <a:solidFill>
                  <a:srgbClr val="000000"/>
                </a:solidFill>
                <a:latin typeface="Times New Roman" pitchFamily="16"/>
                <a:cs typeface="Arial"/>
              </a:rPr>
              <a:t>Pet Therapy</a:t>
            </a:r>
          </a:p>
          <a:p>
            <a:pPr marL="0" lvl="0" indent="0" algn="l">
              <a:lnSpc>
                <a:spcPct val="90000"/>
              </a:lnSpc>
              <a:spcBef>
                <a:spcPts val="638"/>
              </a:spcBef>
              <a:spcAft>
                <a:spcPts val="0"/>
              </a:spcAft>
              <a:buNone/>
            </a:pPr>
            <a:r>
              <a:rPr lang="en-US" sz="1800">
                <a:solidFill>
                  <a:srgbClr val="000000"/>
                </a:solidFill>
                <a:latin typeface="Times New Roman" pitchFamily="16"/>
                <a:cs typeface="Arial"/>
              </a:rPr>
              <a:t>Berget, B. &amp; Braastad, B. O. (2008). Theoretical framework for animal assisted interventions in clinical practice. </a:t>
            </a:r>
            <a:r>
              <a:rPr lang="en-US" sz="1800" i="1">
                <a:solidFill>
                  <a:srgbClr val="000000"/>
                </a:solidFill>
                <a:latin typeface="Times New Roman" pitchFamily="16"/>
                <a:cs typeface="Arial"/>
              </a:rPr>
              <a:t>Therapeutic Communities, 29 </a:t>
            </a:r>
            <a:r>
              <a:rPr lang="en-US" sz="1800">
                <a:solidFill>
                  <a:srgbClr val="000000"/>
                </a:solidFill>
                <a:latin typeface="Times New Roman" pitchFamily="16"/>
                <a:cs typeface="Arial"/>
              </a:rPr>
              <a:t>(3). 323-337.</a:t>
            </a:r>
          </a:p>
          <a:p>
            <a:pPr marL="0" lvl="0" indent="0" algn="l">
              <a:lnSpc>
                <a:spcPct val="90000"/>
              </a:lnSpc>
              <a:spcBef>
                <a:spcPts val="638"/>
              </a:spcBef>
              <a:spcAft>
                <a:spcPts val="0"/>
              </a:spcAft>
              <a:buNone/>
            </a:pPr>
            <a:r>
              <a:rPr lang="en-US" sz="1800">
                <a:solidFill>
                  <a:srgbClr val="000000"/>
                </a:solidFill>
                <a:latin typeface="Times New Roman" pitchFamily="16"/>
                <a:cs typeface="Arial"/>
              </a:rPr>
              <a:t>Missouri Department of Corrections. Division of Adult Institutions. </a:t>
            </a:r>
            <a:r>
              <a:rPr lang="en-US" sz="1800" i="1">
                <a:solidFill>
                  <a:srgbClr val="000000"/>
                </a:solidFill>
                <a:latin typeface="Times New Roman" pitchFamily="16"/>
                <a:cs typeface="Arial"/>
              </a:rPr>
              <a:t>Puppies for parole. </a:t>
            </a:r>
            <a:r>
              <a:rPr lang="en-US" sz="1800">
                <a:solidFill>
                  <a:srgbClr val="000000"/>
                </a:solidFill>
                <a:latin typeface="Times New Roman" pitchFamily="16"/>
                <a:cs typeface="Arial"/>
              </a:rPr>
              <a:t>http://doc.mo.gov/DAI/P4P.php</a:t>
            </a:r>
          </a:p>
          <a:p>
            <a:pPr marL="0" lvl="0" indent="0" algn="l">
              <a:lnSpc>
                <a:spcPct val="90000"/>
              </a:lnSpc>
              <a:spcBef>
                <a:spcPts val="638"/>
              </a:spcBef>
              <a:spcAft>
                <a:spcPts val="0"/>
              </a:spcAft>
              <a:buNone/>
            </a:pPr>
            <a:r>
              <a:rPr lang="en-US" sz="1800">
                <a:solidFill>
                  <a:srgbClr val="000000"/>
                </a:solidFill>
                <a:latin typeface="Times New Roman" pitchFamily="16"/>
                <a:cs typeface="Arial"/>
              </a:rPr>
              <a:t>Ormerod, E. (2008). Companion animals and offender rehabilitation – experiences from a prison therapeutic community in Scotland. </a:t>
            </a:r>
            <a:r>
              <a:rPr lang="en-US" sz="1800" i="1">
                <a:solidFill>
                  <a:srgbClr val="000000"/>
                </a:solidFill>
                <a:latin typeface="Times New Roman" pitchFamily="16"/>
                <a:cs typeface="Arial"/>
              </a:rPr>
              <a:t>Therapeutic Communities, 29 </a:t>
            </a:r>
            <a:r>
              <a:rPr lang="en-US" sz="1800">
                <a:solidFill>
                  <a:srgbClr val="000000"/>
                </a:solidFill>
                <a:latin typeface="Times New Roman" pitchFamily="16"/>
                <a:cs typeface="Arial"/>
              </a:rPr>
              <a:t>(3). 285-296.</a:t>
            </a:r>
          </a:p>
          <a:p>
            <a:pPr marL="0" lvl="0" indent="0" algn="l">
              <a:lnSpc>
                <a:spcPct val="90000"/>
              </a:lnSpc>
              <a:spcBef>
                <a:spcPts val="638"/>
              </a:spcBef>
              <a:spcAft>
                <a:spcPts val="0"/>
              </a:spcAft>
              <a:buNone/>
            </a:pPr>
            <a:endParaRPr lang="en-US" sz="1800">
              <a:solidFill>
                <a:srgbClr val="000000"/>
              </a:solidFill>
              <a:latin typeface="Times New Roman" pitchFamily="16"/>
              <a:cs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pic>
        <p:nvPicPr>
          <p:cNvPr id="2" name=""/>
          <p:cNvPicPr>
            <a:picLocks noChangeAspect="1"/>
          </p:cNvPicPr>
          <p:nvPr/>
        </p:nvPicPr>
        <p:blipFill>
          <a:blip r:embed="rId3">
            <a:lum/>
            <a:alphaModFix/>
          </a:blip>
          <a:srcRect/>
          <a:stretch>
            <a:fillRect/>
          </a:stretch>
        </p:blipFill>
        <p:spPr>
          <a:xfrm>
            <a:off x="1188719" y="1188719"/>
            <a:ext cx="6583679" cy="429768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latin typeface="Arial Black" pitchFamily="34"/>
              </a:rPr>
              <a:t>Difficult Clients	</a:t>
            </a:r>
          </a:p>
        </p:txBody>
      </p:sp>
      <p:sp>
        <p:nvSpPr>
          <p:cNvPr id="3" name="Text Placeholder 2"/>
          <p:cNvSpPr txBox="1">
            <a:spLocks noGrp="1"/>
          </p:cNvSpPr>
          <p:nvPr>
            <p:ph type="body" idx="4294967295"/>
          </p:nvPr>
        </p:nvSpPr>
        <p:spPr>
          <a:xfrm>
            <a:off x="587520" y="1735199"/>
            <a:ext cx="4167360" cy="4155839"/>
          </a:xfrm>
        </p:spPr>
        <p:txBody>
          <a:bodyPr>
            <a:spAutoFit/>
          </a:bodyPr>
          <a:lstStyle>
            <a:defPPr marL="432000" marR="0" lvl="0" indent="-324000">
              <a:spcBef>
                <a:spcPts val="0"/>
              </a:spcBef>
              <a:spcAft>
                <a:spcPts val="1284"/>
              </a:spcAft>
              <a:buClr>
                <a:srgbClr val="008080"/>
              </a:buClr>
              <a:buSzPct val="45000"/>
              <a:buFont typeface="StarSymbol"/>
              <a:buNone/>
              <a:defRPr lang="en-US" sz="2910" b="0" i="0" u="none" strike="noStrike">
                <a:ln>
                  <a:noFill/>
                </a:ln>
                <a:latin typeface="Thorndale" pitchFamily="18"/>
                <a:ea typeface="Andale Sans UI" pitchFamily="2"/>
                <a:cs typeface="Tahoma" pitchFamily="2"/>
              </a:defRPr>
            </a:defPPr>
            <a:lvl1pPr marL="432000" marR="0" lvl="0" indent="-324000">
              <a:spcBef>
                <a:spcPts val="0"/>
              </a:spcBef>
              <a:spcAft>
                <a:spcPts val="1284"/>
              </a:spcAft>
              <a:buClr>
                <a:srgbClr val="008080"/>
              </a:buClr>
              <a:buSzPct val="45000"/>
              <a:buFont typeface="StarSymbol"/>
              <a:buChar char="●"/>
              <a:defRPr lang="en-US" sz="2910" b="0" i="0" u="none" strike="noStrike">
                <a:ln>
                  <a:noFill/>
                </a:ln>
                <a:latin typeface="Thorndale" pitchFamily="18"/>
                <a:ea typeface="Andale Sans UI" pitchFamily="2"/>
                <a:cs typeface="Tahoma" pitchFamily="2"/>
              </a:defRPr>
            </a:lvl1pPr>
            <a:lvl2pPr marL="864000" marR="0" lvl="1" indent="-288000">
              <a:spcBef>
                <a:spcPts val="0"/>
              </a:spcBef>
              <a:spcAft>
                <a:spcPts val="1026"/>
              </a:spcAft>
              <a:buClr>
                <a:srgbClr val="008080"/>
              </a:buClr>
              <a:buSzPct val="75000"/>
              <a:buFont typeface="StarSymbol"/>
              <a:buChar char="–"/>
              <a:defRPr lang="en-US" sz="2540" b="0" i="0" u="none" strike="noStrike">
                <a:ln>
                  <a:noFill/>
                </a:ln>
                <a:latin typeface="Thorndale" pitchFamily="18"/>
                <a:ea typeface="Andale Sans UI" pitchFamily="2"/>
                <a:cs typeface="Tahoma" pitchFamily="2"/>
              </a:defRPr>
            </a:lvl2pPr>
            <a:lvl3pPr marL="1296000" marR="0" lvl="2" indent="-216000">
              <a:spcBef>
                <a:spcPts val="0"/>
              </a:spcBef>
              <a:spcAft>
                <a:spcPts val="771"/>
              </a:spcAft>
              <a:buClr>
                <a:srgbClr val="008080"/>
              </a:buClr>
              <a:buSzPct val="45000"/>
              <a:buFont typeface="StarSymbol"/>
              <a:buChar char="●"/>
              <a:defRPr lang="en-US" sz="2180" b="0" i="0" u="none" strike="noStrike">
                <a:ln>
                  <a:noFill/>
                </a:ln>
                <a:latin typeface="Thorndale" pitchFamily="18"/>
                <a:ea typeface="Andale Sans UI" pitchFamily="2"/>
                <a:cs typeface="Tahoma" pitchFamily="2"/>
              </a:defRPr>
            </a:lvl3pPr>
            <a:lvl4pPr marL="1728000" marR="0" lvl="3" indent="-216000">
              <a:spcBef>
                <a:spcPts val="0"/>
              </a:spcBef>
              <a:spcAft>
                <a:spcPts val="513"/>
              </a:spcAft>
              <a:buClr>
                <a:srgbClr val="008080"/>
              </a:buClr>
              <a:buSzPct val="75000"/>
              <a:buFont typeface="StarSymbol"/>
              <a:buChar char="–"/>
              <a:defRPr lang="en-US" sz="1820" b="0" i="0" u="none" strike="noStrike">
                <a:ln>
                  <a:noFill/>
                </a:ln>
                <a:latin typeface="Thorndale" pitchFamily="18"/>
                <a:ea typeface="Andale Sans UI" pitchFamily="2"/>
                <a:cs typeface="Tahoma" pitchFamily="2"/>
              </a:defRPr>
            </a:lvl4pPr>
            <a:lvl5pPr marL="2160000" marR="0" lvl="4"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5pPr>
            <a:lvl6pPr marL="2592000" marR="0" lvl="5"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6pPr>
            <a:lvl7pPr marL="3024000" marR="0" lvl="6"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7pPr>
            <a:lvl8pPr marL="3456000" marR="0" lvl="7"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8pPr>
            <a:lvl9pPr marL="3887999" marR="0" lvl="8"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9pPr>
          </a:lstStyle>
          <a:p>
            <a:pPr lvl="0"/>
            <a:r>
              <a:rPr lang="en-US"/>
              <a:t>Who are we referring to?</a:t>
            </a:r>
          </a:p>
          <a:p>
            <a:pPr lvl="0"/>
            <a:r>
              <a:rPr lang="en-US" sz="2000"/>
              <a:t>Clients who have a history of responding poorly to traditional “talk therapy”</a:t>
            </a:r>
          </a:p>
          <a:p>
            <a:pPr lvl="0"/>
            <a:r>
              <a:rPr lang="en-US" sz="2000"/>
              <a:t>Clients with diagnoses that are chronic and difficult to treat with traditional therapies</a:t>
            </a:r>
          </a:p>
          <a:p>
            <a:pPr lvl="1" rtl="0" hangingPunct="0"/>
            <a:r>
              <a:rPr lang="en-US" sz="2000"/>
              <a:t>Incarcerated Offenders</a:t>
            </a:r>
          </a:p>
          <a:p>
            <a:pPr lvl="1" rtl="0" hangingPunct="0"/>
            <a:r>
              <a:rPr lang="en-US" sz="2000"/>
              <a:t>Personalities Disorders</a:t>
            </a:r>
          </a:p>
          <a:p>
            <a:pPr lvl="1" rtl="0" hangingPunct="0"/>
            <a:r>
              <a:rPr lang="en-US" sz="2000"/>
              <a:t>SPMI</a:t>
            </a:r>
          </a:p>
        </p:txBody>
      </p:sp>
      <p:pic>
        <p:nvPicPr>
          <p:cNvPr id="4" name=""/>
          <p:cNvPicPr>
            <a:picLocks noGrp="1" noChangeAspect="1"/>
          </p:cNvPicPr>
          <p:nvPr>
            <p:ph type="pic" idx="4294967295"/>
          </p:nvPr>
        </p:nvPicPr>
        <p:blipFill>
          <a:blip r:embed="rId3">
            <a:lum/>
            <a:alphaModFix/>
          </a:blip>
          <a:srcRect/>
          <a:stretch>
            <a:fillRect/>
          </a:stretch>
        </p:blipFill>
        <p:spPr>
          <a:xfrm>
            <a:off x="4620240" y="2391839"/>
            <a:ext cx="3840479" cy="2633400"/>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Art Therapy">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4400">
                <a:solidFill>
                  <a:srgbClr val="000000"/>
                </a:solidFill>
                <a:latin typeface="Arial Black" pitchFamily="34"/>
                <a:cs typeface="Arial" pitchFamily="2"/>
              </a:rPr>
              <a:t>How it Works</a:t>
            </a:r>
          </a:p>
        </p:txBody>
      </p:sp>
      <p:sp>
        <p:nvSpPr>
          <p:cNvPr id="3" name="Rectangle 3"/>
          <p:cNvSpPr txBox="1">
            <a:spLocks noGrp="1"/>
          </p:cNvSpPr>
          <p:nvPr>
            <p:ph type="body" idx="4294967295"/>
          </p:nvPr>
        </p:nvSpPr>
        <p:spPr>
          <a:xfrm>
            <a:off x="587520" y="1735199"/>
            <a:ext cx="7870319" cy="1882440"/>
          </a:xfrm>
        </p:spPr>
        <p:txBody>
          <a:bodyPr wrap="square" lIns="90000" tIns="45000" rIns="90000" bIns="45000" anchor="t"/>
          <a:lstStyle>
            <a:defPPr marL="432000" marR="0" lvl="0" indent="-324000">
              <a:spcBef>
                <a:spcPts val="0"/>
              </a:spcBef>
              <a:spcAft>
                <a:spcPts val="1284"/>
              </a:spcAft>
              <a:buClr>
                <a:srgbClr val="008080"/>
              </a:buClr>
              <a:buSzPct val="45000"/>
              <a:buFont typeface="StarSymbol"/>
              <a:buNone/>
              <a:defRPr lang="en-US" sz="2910" b="0" i="0" u="none" strike="noStrike">
                <a:ln>
                  <a:noFill/>
                </a:ln>
                <a:latin typeface="Thorndale" pitchFamily="18"/>
                <a:ea typeface="Andale Sans UI" pitchFamily="2"/>
                <a:cs typeface="Tahoma" pitchFamily="2"/>
              </a:defRPr>
            </a:defPPr>
            <a:lvl1pPr marL="432000" marR="0" lvl="0" indent="-324000">
              <a:spcBef>
                <a:spcPts val="0"/>
              </a:spcBef>
              <a:spcAft>
                <a:spcPts val="1284"/>
              </a:spcAft>
              <a:buClr>
                <a:srgbClr val="008080"/>
              </a:buClr>
              <a:buSzPct val="45000"/>
              <a:buFont typeface="StarSymbol"/>
              <a:buChar char="●"/>
              <a:defRPr lang="en-US" sz="2910" b="0" i="0" u="none" strike="noStrike">
                <a:ln>
                  <a:noFill/>
                </a:ln>
                <a:latin typeface="Thorndale" pitchFamily="18"/>
                <a:ea typeface="Andale Sans UI" pitchFamily="2"/>
                <a:cs typeface="Tahoma" pitchFamily="2"/>
              </a:defRPr>
            </a:lvl1pPr>
            <a:lvl2pPr marL="864000" marR="0" lvl="1" indent="-288000">
              <a:spcBef>
                <a:spcPts val="0"/>
              </a:spcBef>
              <a:spcAft>
                <a:spcPts val="1026"/>
              </a:spcAft>
              <a:buClr>
                <a:srgbClr val="008080"/>
              </a:buClr>
              <a:buSzPct val="75000"/>
              <a:buFont typeface="StarSymbol"/>
              <a:buChar char="–"/>
              <a:defRPr lang="en-US" sz="2540" b="0" i="0" u="none" strike="noStrike">
                <a:ln>
                  <a:noFill/>
                </a:ln>
                <a:latin typeface="Thorndale" pitchFamily="18"/>
                <a:ea typeface="Andale Sans UI" pitchFamily="2"/>
                <a:cs typeface="Tahoma" pitchFamily="2"/>
              </a:defRPr>
            </a:lvl2pPr>
            <a:lvl3pPr marL="1296000" marR="0" lvl="2" indent="-216000">
              <a:spcBef>
                <a:spcPts val="0"/>
              </a:spcBef>
              <a:spcAft>
                <a:spcPts val="771"/>
              </a:spcAft>
              <a:buClr>
                <a:srgbClr val="008080"/>
              </a:buClr>
              <a:buSzPct val="45000"/>
              <a:buFont typeface="StarSymbol"/>
              <a:buChar char="●"/>
              <a:defRPr lang="en-US" sz="2180" b="0" i="0" u="none" strike="noStrike">
                <a:ln>
                  <a:noFill/>
                </a:ln>
                <a:latin typeface="Thorndale" pitchFamily="18"/>
                <a:ea typeface="Andale Sans UI" pitchFamily="2"/>
                <a:cs typeface="Tahoma" pitchFamily="2"/>
              </a:defRPr>
            </a:lvl3pPr>
            <a:lvl4pPr marL="1728000" marR="0" lvl="3" indent="-216000">
              <a:spcBef>
                <a:spcPts val="0"/>
              </a:spcBef>
              <a:spcAft>
                <a:spcPts val="513"/>
              </a:spcAft>
              <a:buClr>
                <a:srgbClr val="008080"/>
              </a:buClr>
              <a:buSzPct val="75000"/>
              <a:buFont typeface="StarSymbol"/>
              <a:buChar char="–"/>
              <a:defRPr lang="en-US" sz="1820" b="0" i="0" u="none" strike="noStrike">
                <a:ln>
                  <a:noFill/>
                </a:ln>
                <a:latin typeface="Thorndale" pitchFamily="18"/>
                <a:ea typeface="Andale Sans UI" pitchFamily="2"/>
                <a:cs typeface="Tahoma" pitchFamily="2"/>
              </a:defRPr>
            </a:lvl4pPr>
            <a:lvl5pPr marL="2160000" marR="0" lvl="4"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5pPr>
            <a:lvl6pPr marL="2592000" marR="0" lvl="5"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6pPr>
            <a:lvl7pPr marL="3024000" marR="0" lvl="6"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7pPr>
            <a:lvl8pPr marL="3456000" marR="0" lvl="7"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8pPr>
            <a:lvl9pPr marL="3887999" marR="0" lvl="8"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9pPr>
          </a:lstStyle>
          <a:p>
            <a:pPr marL="0" lvl="0" indent="0" algn="l">
              <a:lnSpc>
                <a:spcPct val="90000"/>
              </a:lnSpc>
              <a:spcBef>
                <a:spcPts val="638"/>
              </a:spcBef>
              <a:spcAft>
                <a:spcPts val="0"/>
              </a:spcAft>
              <a:buChar char="•"/>
            </a:pPr>
            <a:r>
              <a:rPr lang="en-US" sz="2400">
                <a:solidFill>
                  <a:srgbClr val="000000"/>
                </a:solidFill>
                <a:latin typeface="Arial" pitchFamily="34"/>
                <a:cs typeface="Arial"/>
              </a:rPr>
              <a:t>Creative therapies offer a “safer” or more comfortable way of expressing things that patients are not able to share through words.</a:t>
            </a:r>
          </a:p>
          <a:p>
            <a:pPr marL="0" lvl="0" indent="0" algn="l">
              <a:lnSpc>
                <a:spcPct val="90000"/>
              </a:lnSpc>
              <a:spcBef>
                <a:spcPts val="638"/>
              </a:spcBef>
              <a:spcAft>
                <a:spcPts val="0"/>
              </a:spcAft>
              <a:buChar char="•"/>
            </a:pPr>
            <a:r>
              <a:rPr lang="en-US" sz="2400">
                <a:solidFill>
                  <a:srgbClr val="000000"/>
                </a:solidFill>
                <a:latin typeface="Arial" pitchFamily="34"/>
                <a:cs typeface="Arial"/>
              </a:rPr>
              <a:t>This non-verbal expression can be essential for working through issues of anger or resentment that could be perceived as threatening and result in other problems if expressed verbally in the institutional setting.</a:t>
            </a:r>
          </a:p>
          <a:p>
            <a:pPr marL="0" lvl="0" indent="0" algn="l">
              <a:lnSpc>
                <a:spcPct val="90000"/>
              </a:lnSpc>
              <a:spcBef>
                <a:spcPts val="638"/>
              </a:spcBef>
              <a:spcAft>
                <a:spcPts val="0"/>
              </a:spcAft>
              <a:buNone/>
            </a:pPr>
            <a:endParaRPr lang="en-US" sz="2400">
              <a:solidFill>
                <a:srgbClr val="000000"/>
              </a:solidFill>
              <a:latin typeface="Comic Sans MS"/>
              <a:cs typeface="Arial"/>
            </a:endParaRPr>
          </a:p>
          <a:p>
            <a:pPr marL="0" lvl="0" indent="0" algn="r">
              <a:lnSpc>
                <a:spcPct val="90000"/>
              </a:lnSpc>
              <a:spcBef>
                <a:spcPts val="638"/>
              </a:spcBef>
              <a:spcAft>
                <a:spcPts val="0"/>
              </a:spcAft>
              <a:buNone/>
            </a:pPr>
            <a:r>
              <a:rPr lang="en-US" sz="1400">
                <a:solidFill>
                  <a:srgbClr val="000000"/>
                </a:solidFill>
                <a:latin typeface="Comic Sans MS"/>
                <a:cs typeface="Arial"/>
              </a:rPr>
              <a:t>(Gussak &amp; Virshup, 1-2)</a:t>
            </a:r>
          </a:p>
        </p:txBody>
      </p:sp>
      <p:pic>
        <p:nvPicPr>
          <p:cNvPr id="4" name=""/>
          <p:cNvPicPr>
            <a:picLocks noGrp="1" noChangeAspect="1"/>
          </p:cNvPicPr>
          <p:nvPr>
            <p:ph type="pic" idx="4294967295"/>
          </p:nvPr>
        </p:nvPicPr>
        <p:blipFill>
          <a:blip r:embed="rId3">
            <a:lum/>
            <a:alphaModFix/>
          </a:blip>
          <a:srcRect/>
          <a:stretch>
            <a:fillRect/>
          </a:stretch>
        </p:blipFill>
        <p:spPr>
          <a:xfrm>
            <a:off x="0" y="5394960"/>
            <a:ext cx="9144000" cy="1463039"/>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Art with Psychopaths?">
    <p:spTree>
      <p:nvGrpSpPr>
        <p:cNvPr id="1" name=""/>
        <p:cNvGrpSpPr/>
        <p:nvPr/>
      </p:nvGrpSpPr>
      <p:grpSpPr>
        <a:xfrm>
          <a:off x="0" y="0"/>
          <a:ext cx="0" cy="0"/>
          <a:chOff x="0" y="0"/>
          <a:chExt cx="0" cy="0"/>
        </a:xfrm>
      </p:grpSpPr>
      <p:pic>
        <p:nvPicPr>
          <p:cNvPr id="2" name=""/>
          <p:cNvPicPr>
            <a:picLocks noGrp="1" noChangeAspect="1"/>
          </p:cNvPicPr>
          <p:nvPr>
            <p:ph type="pic" idx="4294967295"/>
          </p:nvPr>
        </p:nvPicPr>
        <p:blipFill>
          <a:blip r:embed="rId3">
            <a:lum/>
            <a:alphaModFix/>
          </a:blip>
          <a:srcRect/>
          <a:stretch>
            <a:fillRect/>
          </a:stretch>
        </p:blipFill>
        <p:spPr>
          <a:xfrm>
            <a:off x="7526160" y="4975560"/>
            <a:ext cx="1617840" cy="1882440"/>
          </a:xfrm>
        </p:spPr>
      </p:pic>
      <p:pic>
        <p:nvPicPr>
          <p:cNvPr id="3" name=""/>
          <p:cNvPicPr>
            <a:picLocks noGrp="1" noChangeAspect="1"/>
          </p:cNvPicPr>
          <p:nvPr>
            <p:ph type="pic" idx="4294967295"/>
          </p:nvPr>
        </p:nvPicPr>
        <p:blipFill>
          <a:blip r:embed="rId4">
            <a:lum/>
            <a:alphaModFix/>
          </a:blip>
          <a:srcRect/>
          <a:stretch>
            <a:fillRect/>
          </a:stretch>
        </p:blipFill>
        <p:spPr>
          <a:xfrm>
            <a:off x="5303520" y="4975560"/>
            <a:ext cx="1344600" cy="1882440"/>
          </a:xfrm>
        </p:spPr>
      </p:pic>
      <p:pic>
        <p:nvPicPr>
          <p:cNvPr id="4" name=""/>
          <p:cNvPicPr>
            <a:picLocks noGrp="1" noChangeAspect="1"/>
          </p:cNvPicPr>
          <p:nvPr>
            <p:ph type="pic" idx="4294967295"/>
          </p:nvPr>
        </p:nvPicPr>
        <p:blipFill>
          <a:blip r:embed="rId5">
            <a:lum/>
            <a:alphaModFix/>
          </a:blip>
          <a:srcRect/>
          <a:stretch>
            <a:fillRect/>
          </a:stretch>
        </p:blipFill>
        <p:spPr>
          <a:xfrm>
            <a:off x="35280" y="4937760"/>
            <a:ext cx="1976400" cy="1882440"/>
          </a:xfrm>
        </p:spPr>
      </p:pic>
      <p:pic>
        <p:nvPicPr>
          <p:cNvPr id="5" name=""/>
          <p:cNvPicPr>
            <a:picLocks noGrp="1" noChangeAspect="1"/>
          </p:cNvPicPr>
          <p:nvPr>
            <p:ph type="pic" idx="4294967295"/>
          </p:nvPr>
        </p:nvPicPr>
        <p:blipFill>
          <a:blip r:embed="rId6">
            <a:lum/>
            <a:alphaModFix/>
          </a:blip>
          <a:srcRect/>
          <a:stretch>
            <a:fillRect/>
          </a:stretch>
        </p:blipFill>
        <p:spPr>
          <a:xfrm>
            <a:off x="2651760" y="4975560"/>
            <a:ext cx="1882440" cy="1882440"/>
          </a:xfrm>
        </p:spPr>
      </p:pic>
      <p:sp>
        <p:nvSpPr>
          <p:cNvPr id="6" name="Rectangle 2"/>
          <p:cNvSpPr txBox="1">
            <a:spLocks noGrp="1"/>
          </p:cNvSpPr>
          <p:nvPr>
            <p:ph type="title" idx="4294967295"/>
          </p:nvPr>
        </p:nvSpPr>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4400">
                <a:solidFill>
                  <a:srgbClr val="000000"/>
                </a:solidFill>
                <a:latin typeface="Arial Black" pitchFamily="34"/>
                <a:cs typeface="Arial" pitchFamily="2"/>
              </a:rPr>
              <a:t>Art Therapy</a:t>
            </a:r>
          </a:p>
        </p:txBody>
      </p:sp>
      <p:sp>
        <p:nvSpPr>
          <p:cNvPr id="7" name="Rectangle 3"/>
          <p:cNvSpPr txBox="1">
            <a:spLocks noGrp="1"/>
          </p:cNvSpPr>
          <p:nvPr>
            <p:ph type="body" idx="4294967295"/>
          </p:nvPr>
        </p:nvSpPr>
        <p:spPr>
          <a:xfrm>
            <a:off x="548640" y="1463039"/>
            <a:ext cx="7863840" cy="1882440"/>
          </a:xfrm>
        </p:spPr>
        <p:txBody>
          <a:bodyPr wrap="square" lIns="90000" tIns="45000" rIns="90000" bIns="45000" anchor="t"/>
          <a:lstStyle>
            <a:defPPr marL="432000" marR="0" lvl="0" indent="-324000">
              <a:spcBef>
                <a:spcPts val="0"/>
              </a:spcBef>
              <a:spcAft>
                <a:spcPts val="1284"/>
              </a:spcAft>
              <a:buClr>
                <a:srgbClr val="008080"/>
              </a:buClr>
              <a:buSzPct val="45000"/>
              <a:buFont typeface="StarSymbol"/>
              <a:buNone/>
              <a:defRPr lang="en-US" sz="2910" b="0" i="0" u="none" strike="noStrike">
                <a:ln>
                  <a:noFill/>
                </a:ln>
                <a:latin typeface="Thorndale" pitchFamily="18"/>
                <a:ea typeface="Andale Sans UI" pitchFamily="2"/>
                <a:cs typeface="Tahoma" pitchFamily="2"/>
              </a:defRPr>
            </a:defPPr>
            <a:lvl1pPr marL="432000" marR="0" lvl="0" indent="-324000">
              <a:spcBef>
                <a:spcPts val="0"/>
              </a:spcBef>
              <a:spcAft>
                <a:spcPts val="1284"/>
              </a:spcAft>
              <a:buClr>
                <a:srgbClr val="008080"/>
              </a:buClr>
              <a:buSzPct val="45000"/>
              <a:buFont typeface="StarSymbol"/>
              <a:buChar char="●"/>
              <a:defRPr lang="en-US" sz="2910" b="0" i="0" u="none" strike="noStrike">
                <a:ln>
                  <a:noFill/>
                </a:ln>
                <a:latin typeface="Thorndale" pitchFamily="18"/>
                <a:ea typeface="Andale Sans UI" pitchFamily="2"/>
                <a:cs typeface="Tahoma" pitchFamily="2"/>
              </a:defRPr>
            </a:lvl1pPr>
            <a:lvl2pPr marL="864000" marR="0" lvl="1" indent="-288000">
              <a:spcBef>
                <a:spcPts val="0"/>
              </a:spcBef>
              <a:spcAft>
                <a:spcPts val="1026"/>
              </a:spcAft>
              <a:buClr>
                <a:srgbClr val="008080"/>
              </a:buClr>
              <a:buSzPct val="75000"/>
              <a:buFont typeface="StarSymbol"/>
              <a:buChar char="–"/>
              <a:defRPr lang="en-US" sz="2540" b="0" i="0" u="none" strike="noStrike">
                <a:ln>
                  <a:noFill/>
                </a:ln>
                <a:latin typeface="Thorndale" pitchFamily="18"/>
                <a:ea typeface="Andale Sans UI" pitchFamily="2"/>
                <a:cs typeface="Tahoma" pitchFamily="2"/>
              </a:defRPr>
            </a:lvl2pPr>
            <a:lvl3pPr marL="1296000" marR="0" lvl="2" indent="-216000">
              <a:spcBef>
                <a:spcPts val="0"/>
              </a:spcBef>
              <a:spcAft>
                <a:spcPts val="771"/>
              </a:spcAft>
              <a:buClr>
                <a:srgbClr val="008080"/>
              </a:buClr>
              <a:buSzPct val="45000"/>
              <a:buFont typeface="StarSymbol"/>
              <a:buChar char="●"/>
              <a:defRPr lang="en-US" sz="2180" b="0" i="0" u="none" strike="noStrike">
                <a:ln>
                  <a:noFill/>
                </a:ln>
                <a:latin typeface="Thorndale" pitchFamily="18"/>
                <a:ea typeface="Andale Sans UI" pitchFamily="2"/>
                <a:cs typeface="Tahoma" pitchFamily="2"/>
              </a:defRPr>
            </a:lvl3pPr>
            <a:lvl4pPr marL="1728000" marR="0" lvl="3" indent="-216000">
              <a:spcBef>
                <a:spcPts val="0"/>
              </a:spcBef>
              <a:spcAft>
                <a:spcPts val="513"/>
              </a:spcAft>
              <a:buClr>
                <a:srgbClr val="008080"/>
              </a:buClr>
              <a:buSzPct val="75000"/>
              <a:buFont typeface="StarSymbol"/>
              <a:buChar char="–"/>
              <a:defRPr lang="en-US" sz="1820" b="0" i="0" u="none" strike="noStrike">
                <a:ln>
                  <a:noFill/>
                </a:ln>
                <a:latin typeface="Thorndale" pitchFamily="18"/>
                <a:ea typeface="Andale Sans UI" pitchFamily="2"/>
                <a:cs typeface="Tahoma" pitchFamily="2"/>
              </a:defRPr>
            </a:lvl4pPr>
            <a:lvl5pPr marL="2160000" marR="0" lvl="4"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5pPr>
            <a:lvl6pPr marL="2592000" marR="0" lvl="5"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6pPr>
            <a:lvl7pPr marL="3024000" marR="0" lvl="6"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7pPr>
            <a:lvl8pPr marL="3456000" marR="0" lvl="7"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8pPr>
            <a:lvl9pPr marL="3887999" marR="0" lvl="8"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9pPr>
          </a:lstStyle>
          <a:p>
            <a:pPr marL="0" lvl="0" indent="0" algn="l">
              <a:lnSpc>
                <a:spcPct val="90000"/>
              </a:lnSpc>
              <a:spcBef>
                <a:spcPts val="638"/>
              </a:spcBef>
              <a:spcAft>
                <a:spcPts val="0"/>
              </a:spcAft>
              <a:buChar char="•"/>
            </a:pPr>
            <a:r>
              <a:rPr lang="en-US" sz="3200">
                <a:solidFill>
                  <a:srgbClr val="000000"/>
                </a:solidFill>
                <a:latin typeface="Arial" pitchFamily="34"/>
                <a:cs typeface="Arial"/>
              </a:rPr>
              <a:t>The ability to create good art can be a status symbol.</a:t>
            </a:r>
          </a:p>
          <a:p>
            <a:pPr marL="0" lvl="0" indent="0" algn="l">
              <a:lnSpc>
                <a:spcPct val="90000"/>
              </a:lnSpc>
              <a:spcBef>
                <a:spcPts val="638"/>
              </a:spcBef>
              <a:spcAft>
                <a:spcPts val="0"/>
              </a:spcAft>
              <a:buChar char="•"/>
            </a:pPr>
            <a:r>
              <a:rPr lang="en-US" sz="3200">
                <a:solidFill>
                  <a:srgbClr val="000000"/>
                </a:solidFill>
                <a:latin typeface="Arial" pitchFamily="34"/>
                <a:cs typeface="Arial"/>
              </a:rPr>
              <a:t>Art is a form of expression that is acceptable both to staff and other patients.</a:t>
            </a:r>
          </a:p>
          <a:p>
            <a:pPr marL="0" lvl="0" indent="0" algn="l">
              <a:lnSpc>
                <a:spcPct val="90000"/>
              </a:lnSpc>
              <a:spcBef>
                <a:spcPts val="638"/>
              </a:spcBef>
              <a:spcAft>
                <a:spcPts val="0"/>
              </a:spcAft>
              <a:buChar char="•"/>
            </a:pPr>
            <a:r>
              <a:rPr lang="en-US" sz="3200">
                <a:solidFill>
                  <a:srgbClr val="000000"/>
                </a:solidFill>
                <a:latin typeface="Arial" pitchFamily="34"/>
                <a:cs typeface="Arial"/>
              </a:rPr>
              <a:t>Art making may reduce depression and conduct violations                    </a:t>
            </a:r>
            <a:r>
              <a:rPr lang="en-US" sz="1800">
                <a:solidFill>
                  <a:srgbClr val="000000"/>
                </a:solidFill>
                <a:latin typeface="Arial" pitchFamily="34"/>
                <a:cs typeface="Arial"/>
              </a:rPr>
              <a:t>(Gussak 444-45).</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Who can benefit from Art Therapy?">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4400">
                <a:solidFill>
                  <a:srgbClr val="000000"/>
                </a:solidFill>
                <a:latin typeface="Arial Black" pitchFamily="34"/>
                <a:cs typeface="Arial" pitchFamily="2"/>
              </a:rPr>
              <a:t>Who can benefit from Art Therapy?</a:t>
            </a:r>
          </a:p>
        </p:txBody>
      </p:sp>
      <p:sp>
        <p:nvSpPr>
          <p:cNvPr id="3" name="Rectangle 3"/>
          <p:cNvSpPr txBox="1">
            <a:spLocks noGrp="1"/>
          </p:cNvSpPr>
          <p:nvPr>
            <p:ph type="body" idx="4294967295"/>
          </p:nvPr>
        </p:nvSpPr>
        <p:spPr>
          <a:xfrm>
            <a:off x="640080" y="2088000"/>
            <a:ext cx="3840479" cy="3947040"/>
          </a:xfrm>
        </p:spPr>
        <p:txBody>
          <a:bodyPr wrap="square" lIns="90000" tIns="45000" rIns="90000" bIns="45000" anchor="t"/>
          <a:lstStyle>
            <a:defPPr marL="432000" marR="0" lvl="0" indent="-324000">
              <a:spcBef>
                <a:spcPts val="0"/>
              </a:spcBef>
              <a:spcAft>
                <a:spcPts val="1284"/>
              </a:spcAft>
              <a:buClr>
                <a:srgbClr val="008080"/>
              </a:buClr>
              <a:buSzPct val="45000"/>
              <a:buFont typeface="StarSymbol"/>
              <a:buNone/>
              <a:defRPr lang="en-US" sz="2910" b="0" i="0" u="none" strike="noStrike">
                <a:ln>
                  <a:noFill/>
                </a:ln>
                <a:latin typeface="Thorndale" pitchFamily="18"/>
                <a:ea typeface="Andale Sans UI" pitchFamily="2"/>
                <a:cs typeface="Tahoma" pitchFamily="2"/>
              </a:defRPr>
            </a:defPPr>
            <a:lvl1pPr marL="432000" marR="0" lvl="0" indent="-324000">
              <a:spcBef>
                <a:spcPts val="0"/>
              </a:spcBef>
              <a:spcAft>
                <a:spcPts val="1284"/>
              </a:spcAft>
              <a:buClr>
                <a:srgbClr val="008080"/>
              </a:buClr>
              <a:buSzPct val="45000"/>
              <a:buFont typeface="StarSymbol"/>
              <a:buChar char="●"/>
              <a:defRPr lang="en-US" sz="2910" b="0" i="0" u="none" strike="noStrike">
                <a:ln>
                  <a:noFill/>
                </a:ln>
                <a:latin typeface="Thorndale" pitchFamily="18"/>
                <a:ea typeface="Andale Sans UI" pitchFamily="2"/>
                <a:cs typeface="Tahoma" pitchFamily="2"/>
              </a:defRPr>
            </a:lvl1pPr>
            <a:lvl2pPr marL="864000" marR="0" lvl="1" indent="-288000">
              <a:spcBef>
                <a:spcPts val="0"/>
              </a:spcBef>
              <a:spcAft>
                <a:spcPts val="1026"/>
              </a:spcAft>
              <a:buClr>
                <a:srgbClr val="008080"/>
              </a:buClr>
              <a:buSzPct val="75000"/>
              <a:buFont typeface="StarSymbol"/>
              <a:buChar char="–"/>
              <a:defRPr lang="en-US" sz="2540" b="0" i="0" u="none" strike="noStrike">
                <a:ln>
                  <a:noFill/>
                </a:ln>
                <a:latin typeface="Thorndale" pitchFamily="18"/>
                <a:ea typeface="Andale Sans UI" pitchFamily="2"/>
                <a:cs typeface="Tahoma" pitchFamily="2"/>
              </a:defRPr>
            </a:lvl2pPr>
            <a:lvl3pPr marL="1296000" marR="0" lvl="2" indent="-216000">
              <a:spcBef>
                <a:spcPts val="0"/>
              </a:spcBef>
              <a:spcAft>
                <a:spcPts val="771"/>
              </a:spcAft>
              <a:buClr>
                <a:srgbClr val="008080"/>
              </a:buClr>
              <a:buSzPct val="45000"/>
              <a:buFont typeface="StarSymbol"/>
              <a:buChar char="●"/>
              <a:defRPr lang="en-US" sz="2180" b="0" i="0" u="none" strike="noStrike">
                <a:ln>
                  <a:noFill/>
                </a:ln>
                <a:latin typeface="Thorndale" pitchFamily="18"/>
                <a:ea typeface="Andale Sans UI" pitchFamily="2"/>
                <a:cs typeface="Tahoma" pitchFamily="2"/>
              </a:defRPr>
            </a:lvl3pPr>
            <a:lvl4pPr marL="1728000" marR="0" lvl="3" indent="-216000">
              <a:spcBef>
                <a:spcPts val="0"/>
              </a:spcBef>
              <a:spcAft>
                <a:spcPts val="513"/>
              </a:spcAft>
              <a:buClr>
                <a:srgbClr val="008080"/>
              </a:buClr>
              <a:buSzPct val="75000"/>
              <a:buFont typeface="StarSymbol"/>
              <a:buChar char="–"/>
              <a:defRPr lang="en-US" sz="1820" b="0" i="0" u="none" strike="noStrike">
                <a:ln>
                  <a:noFill/>
                </a:ln>
                <a:latin typeface="Thorndale" pitchFamily="18"/>
                <a:ea typeface="Andale Sans UI" pitchFamily="2"/>
                <a:cs typeface="Tahoma" pitchFamily="2"/>
              </a:defRPr>
            </a:lvl4pPr>
            <a:lvl5pPr marL="2160000" marR="0" lvl="4"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5pPr>
            <a:lvl6pPr marL="2592000" marR="0" lvl="5"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6pPr>
            <a:lvl7pPr marL="3024000" marR="0" lvl="6"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7pPr>
            <a:lvl8pPr marL="3456000" marR="0" lvl="7"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8pPr>
            <a:lvl9pPr marL="3887999" marR="0" lvl="8"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9pPr>
          </a:lstStyle>
          <a:p>
            <a:pPr marL="0" lvl="0" indent="0" algn="l">
              <a:spcBef>
                <a:spcPts val="638"/>
              </a:spcBef>
              <a:spcAft>
                <a:spcPts val="0"/>
              </a:spcAft>
              <a:buNone/>
            </a:pPr>
            <a:r>
              <a:rPr lang="en-US" sz="3200" b="1">
                <a:solidFill>
                  <a:srgbClr val="000000"/>
                </a:solidFill>
                <a:latin typeface="Arial" pitchFamily="34"/>
                <a:cs typeface="Arial"/>
              </a:rPr>
              <a:t>Case Examples</a:t>
            </a:r>
            <a:r>
              <a:rPr lang="en-US" sz="3200">
                <a:solidFill>
                  <a:srgbClr val="000000"/>
                </a:solidFill>
                <a:latin typeface="Arial" pitchFamily="34"/>
                <a:cs typeface="Arial"/>
              </a:rPr>
              <a:t>:</a:t>
            </a:r>
          </a:p>
          <a:p>
            <a:pPr marL="0" lvl="0" indent="0" algn="l">
              <a:spcBef>
                <a:spcPts val="638"/>
              </a:spcBef>
              <a:spcAft>
                <a:spcPts val="0"/>
              </a:spcAft>
              <a:buChar char="•"/>
            </a:pPr>
            <a:r>
              <a:rPr lang="en-US" sz="2400">
                <a:solidFill>
                  <a:srgbClr val="000000"/>
                </a:solidFill>
                <a:latin typeface="Arial" pitchFamily="34"/>
                <a:cs typeface="Arial"/>
              </a:rPr>
              <a:t>Offender who “acts out” by drawing staff – naked?</a:t>
            </a:r>
          </a:p>
          <a:p>
            <a:pPr marL="0" lvl="0" indent="0" algn="l">
              <a:spcBef>
                <a:spcPts val="638"/>
              </a:spcBef>
              <a:spcAft>
                <a:spcPts val="0"/>
              </a:spcAft>
              <a:buChar char="•"/>
            </a:pPr>
            <a:r>
              <a:rPr lang="en-US" sz="2400">
                <a:solidFill>
                  <a:srgbClr val="000000"/>
                </a:solidFill>
                <a:latin typeface="Arial" pitchFamily="34"/>
                <a:cs typeface="Arial"/>
              </a:rPr>
              <a:t>Mandalas for Mindfulness</a:t>
            </a:r>
          </a:p>
          <a:p>
            <a:pPr marL="0" lvl="0" indent="0" algn="l">
              <a:spcBef>
                <a:spcPts val="638"/>
              </a:spcBef>
              <a:spcAft>
                <a:spcPts val="0"/>
              </a:spcAft>
              <a:buChar char="•"/>
            </a:pPr>
            <a:r>
              <a:rPr lang="en-US" sz="2400">
                <a:solidFill>
                  <a:srgbClr val="000000"/>
                </a:solidFill>
                <a:latin typeface="Arial" pitchFamily="34"/>
                <a:cs typeface="Arial"/>
              </a:rPr>
              <a:t>An Offender who is severely depressed and unable to express emotions.</a:t>
            </a:r>
          </a:p>
        </p:txBody>
      </p:sp>
      <p:pic>
        <p:nvPicPr>
          <p:cNvPr id="4" name=""/>
          <p:cNvPicPr>
            <a:picLocks noGrp="1" noChangeAspect="1"/>
          </p:cNvPicPr>
          <p:nvPr>
            <p:ph type="pic" idx="4294967295"/>
          </p:nvPr>
        </p:nvPicPr>
        <p:blipFill>
          <a:blip r:embed="rId3">
            <a:lum/>
            <a:alphaModFix/>
          </a:blip>
          <a:srcRect/>
          <a:stretch>
            <a:fillRect/>
          </a:stretch>
        </p:blipFill>
        <p:spPr>
          <a:xfrm>
            <a:off x="4572000" y="2286000"/>
            <a:ext cx="3840479" cy="3840479"/>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Cinema Therapy">
    <p:spTree>
      <p:nvGrpSpPr>
        <p:cNvPr id="1" name=""/>
        <p:cNvGrpSpPr/>
        <p:nvPr/>
      </p:nvGrpSpPr>
      <p:grpSpPr>
        <a:xfrm>
          <a:off x="0" y="0"/>
          <a:ext cx="0" cy="0"/>
          <a:chOff x="0" y="0"/>
          <a:chExt cx="0" cy="0"/>
        </a:xfrm>
      </p:grpSpPr>
      <p:pic>
        <p:nvPicPr>
          <p:cNvPr id="2" name=""/>
          <p:cNvPicPr>
            <a:picLocks noGrp="1" noChangeAspect="1"/>
          </p:cNvPicPr>
          <p:nvPr>
            <p:ph type="pic" idx="4294967295"/>
          </p:nvPr>
        </p:nvPicPr>
        <p:blipFill>
          <a:blip r:embed="rId3">
            <a:lum/>
            <a:alphaModFix/>
          </a:blip>
          <a:srcRect/>
          <a:stretch>
            <a:fillRect/>
          </a:stretch>
        </p:blipFill>
        <p:spPr>
          <a:xfrm>
            <a:off x="0" y="4975560"/>
            <a:ext cx="9144000" cy="1882440"/>
          </a:xfrm>
        </p:spPr>
      </p:pic>
      <p:sp>
        <p:nvSpPr>
          <p:cNvPr id="3" name="Rectangle 2"/>
          <p:cNvSpPr txBox="1">
            <a:spLocks noGrp="1"/>
          </p:cNvSpPr>
          <p:nvPr>
            <p:ph type="title" idx="4294967295"/>
          </p:nvPr>
        </p:nvSpPr>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4400">
                <a:solidFill>
                  <a:srgbClr val="000000"/>
                </a:solidFill>
                <a:latin typeface="Arial Black" pitchFamily="34"/>
                <a:cs typeface="Arial" pitchFamily="2"/>
              </a:rPr>
              <a:t>Cinema Therapy</a:t>
            </a:r>
          </a:p>
        </p:txBody>
      </p:sp>
      <p:sp>
        <p:nvSpPr>
          <p:cNvPr id="4" name="Rectangle 3"/>
          <p:cNvSpPr txBox="1">
            <a:spLocks noGrp="1"/>
          </p:cNvSpPr>
          <p:nvPr>
            <p:ph type="body" idx="4294967295"/>
          </p:nvPr>
        </p:nvSpPr>
        <p:spPr>
          <a:xfrm>
            <a:off x="633600" y="1226520"/>
            <a:ext cx="7870319" cy="1882440"/>
          </a:xfrm>
        </p:spPr>
        <p:txBody>
          <a:bodyPr wrap="square" lIns="90000" tIns="45000" rIns="90000" bIns="45000" anchor="t"/>
          <a:lstStyle>
            <a:defPPr marL="432000" marR="0" lvl="0" indent="-324000">
              <a:spcBef>
                <a:spcPts val="0"/>
              </a:spcBef>
              <a:spcAft>
                <a:spcPts val="1284"/>
              </a:spcAft>
              <a:buClr>
                <a:srgbClr val="008080"/>
              </a:buClr>
              <a:buSzPct val="45000"/>
              <a:buFont typeface="StarSymbol"/>
              <a:buNone/>
              <a:defRPr lang="en-US" sz="2910" b="0" i="0" u="none" strike="noStrike">
                <a:ln>
                  <a:noFill/>
                </a:ln>
                <a:latin typeface="Thorndale" pitchFamily="18"/>
                <a:ea typeface="Andale Sans UI" pitchFamily="2"/>
                <a:cs typeface="Tahoma" pitchFamily="2"/>
              </a:defRPr>
            </a:defPPr>
            <a:lvl1pPr marL="432000" marR="0" lvl="0" indent="-324000">
              <a:spcBef>
                <a:spcPts val="0"/>
              </a:spcBef>
              <a:spcAft>
                <a:spcPts val="1284"/>
              </a:spcAft>
              <a:buClr>
                <a:srgbClr val="008080"/>
              </a:buClr>
              <a:buSzPct val="45000"/>
              <a:buFont typeface="StarSymbol"/>
              <a:buChar char="●"/>
              <a:defRPr lang="en-US" sz="2910" b="0" i="0" u="none" strike="noStrike">
                <a:ln>
                  <a:noFill/>
                </a:ln>
                <a:latin typeface="Thorndale" pitchFamily="18"/>
                <a:ea typeface="Andale Sans UI" pitchFamily="2"/>
                <a:cs typeface="Tahoma" pitchFamily="2"/>
              </a:defRPr>
            </a:lvl1pPr>
            <a:lvl2pPr marL="864000" marR="0" lvl="1" indent="-288000">
              <a:spcBef>
                <a:spcPts val="0"/>
              </a:spcBef>
              <a:spcAft>
                <a:spcPts val="1026"/>
              </a:spcAft>
              <a:buClr>
                <a:srgbClr val="008080"/>
              </a:buClr>
              <a:buSzPct val="75000"/>
              <a:buFont typeface="StarSymbol"/>
              <a:buChar char="–"/>
              <a:defRPr lang="en-US" sz="2540" b="0" i="0" u="none" strike="noStrike">
                <a:ln>
                  <a:noFill/>
                </a:ln>
                <a:latin typeface="Thorndale" pitchFamily="18"/>
                <a:ea typeface="Andale Sans UI" pitchFamily="2"/>
                <a:cs typeface="Tahoma" pitchFamily="2"/>
              </a:defRPr>
            </a:lvl2pPr>
            <a:lvl3pPr marL="1296000" marR="0" lvl="2" indent="-216000">
              <a:spcBef>
                <a:spcPts val="0"/>
              </a:spcBef>
              <a:spcAft>
                <a:spcPts val="771"/>
              </a:spcAft>
              <a:buClr>
                <a:srgbClr val="008080"/>
              </a:buClr>
              <a:buSzPct val="45000"/>
              <a:buFont typeface="StarSymbol"/>
              <a:buChar char="●"/>
              <a:defRPr lang="en-US" sz="2180" b="0" i="0" u="none" strike="noStrike">
                <a:ln>
                  <a:noFill/>
                </a:ln>
                <a:latin typeface="Thorndale" pitchFamily="18"/>
                <a:ea typeface="Andale Sans UI" pitchFamily="2"/>
                <a:cs typeface="Tahoma" pitchFamily="2"/>
              </a:defRPr>
            </a:lvl3pPr>
            <a:lvl4pPr marL="1728000" marR="0" lvl="3" indent="-216000">
              <a:spcBef>
                <a:spcPts val="0"/>
              </a:spcBef>
              <a:spcAft>
                <a:spcPts val="513"/>
              </a:spcAft>
              <a:buClr>
                <a:srgbClr val="008080"/>
              </a:buClr>
              <a:buSzPct val="75000"/>
              <a:buFont typeface="StarSymbol"/>
              <a:buChar char="–"/>
              <a:defRPr lang="en-US" sz="1820" b="0" i="0" u="none" strike="noStrike">
                <a:ln>
                  <a:noFill/>
                </a:ln>
                <a:latin typeface="Thorndale" pitchFamily="18"/>
                <a:ea typeface="Andale Sans UI" pitchFamily="2"/>
                <a:cs typeface="Tahoma" pitchFamily="2"/>
              </a:defRPr>
            </a:lvl4pPr>
            <a:lvl5pPr marL="2160000" marR="0" lvl="4"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5pPr>
            <a:lvl6pPr marL="2592000" marR="0" lvl="5"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6pPr>
            <a:lvl7pPr marL="3024000" marR="0" lvl="6"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7pPr>
            <a:lvl8pPr marL="3456000" marR="0" lvl="7"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8pPr>
            <a:lvl9pPr marL="3887999" marR="0" lvl="8"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9pPr>
          </a:lstStyle>
          <a:p>
            <a:pPr marL="0" lvl="0" indent="0" algn="l">
              <a:spcBef>
                <a:spcPts val="638"/>
              </a:spcBef>
              <a:spcAft>
                <a:spcPts val="0"/>
              </a:spcAft>
              <a:buNone/>
            </a:pPr>
            <a:endParaRPr lang="en-US" sz="3200">
              <a:solidFill>
                <a:srgbClr val="000000"/>
              </a:solidFill>
              <a:latin typeface="Comic Sans MS"/>
              <a:cs typeface="Arial"/>
            </a:endParaRPr>
          </a:p>
          <a:p>
            <a:pPr marL="0" lvl="0" indent="0" algn="l">
              <a:spcBef>
                <a:spcPts val="638"/>
              </a:spcBef>
              <a:spcAft>
                <a:spcPts val="0"/>
              </a:spcAft>
              <a:buNone/>
            </a:pPr>
            <a:r>
              <a:rPr lang="en-US" sz="3200">
                <a:solidFill>
                  <a:srgbClr val="000000"/>
                </a:solidFill>
                <a:latin typeface="Arial" pitchFamily="34"/>
                <a:cs typeface="Arial"/>
              </a:rPr>
              <a:t>“No form of art goes beyond ordinary consciousness as film does, straight to our emotions, deep into the twilight room of the soul.”</a:t>
            </a:r>
          </a:p>
          <a:p>
            <a:pPr marL="0" lvl="0" indent="0" algn="l">
              <a:spcBef>
                <a:spcPts val="638"/>
              </a:spcBef>
              <a:spcAft>
                <a:spcPts val="0"/>
              </a:spcAft>
              <a:buNone/>
            </a:pPr>
            <a:endParaRPr lang="en-US" sz="3200">
              <a:solidFill>
                <a:srgbClr val="000000"/>
              </a:solidFill>
              <a:latin typeface="Arial" pitchFamily="34"/>
              <a:cs typeface="Arial"/>
            </a:endParaRPr>
          </a:p>
          <a:p>
            <a:pPr marL="0" lvl="0" indent="0" algn="r">
              <a:spcBef>
                <a:spcPts val="638"/>
              </a:spcBef>
              <a:spcAft>
                <a:spcPts val="0"/>
              </a:spcAft>
              <a:buNone/>
            </a:pPr>
            <a:r>
              <a:rPr lang="en-US" sz="3200">
                <a:solidFill>
                  <a:srgbClr val="000000"/>
                </a:solidFill>
                <a:latin typeface="Arial" pitchFamily="34"/>
                <a:cs typeface="Arial"/>
              </a:rPr>
              <a:t>– Ingmar Bergman</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Is Cinema Therapy Something New?">
    <p:spTree>
      <p:nvGrpSpPr>
        <p:cNvPr id="1" name=""/>
        <p:cNvGrpSpPr/>
        <p:nvPr/>
      </p:nvGrpSpPr>
      <p:grpSpPr>
        <a:xfrm>
          <a:off x="0" y="0"/>
          <a:ext cx="0" cy="0"/>
          <a:chOff x="0" y="0"/>
          <a:chExt cx="0" cy="0"/>
        </a:xfrm>
      </p:grpSpPr>
      <p:pic>
        <p:nvPicPr>
          <p:cNvPr id="2" name=""/>
          <p:cNvPicPr>
            <a:picLocks noGrp="1" noChangeAspect="1"/>
          </p:cNvPicPr>
          <p:nvPr>
            <p:ph type="pic" idx="4294967295"/>
          </p:nvPr>
        </p:nvPicPr>
        <p:blipFill>
          <a:blip r:embed="rId3">
            <a:lum/>
            <a:alphaModFix/>
          </a:blip>
          <a:srcRect/>
          <a:stretch>
            <a:fillRect/>
          </a:stretch>
        </p:blipFill>
        <p:spPr>
          <a:xfrm>
            <a:off x="3044160" y="5029200"/>
            <a:ext cx="2533680" cy="1828800"/>
          </a:xfrm>
        </p:spPr>
      </p:pic>
      <p:pic>
        <p:nvPicPr>
          <p:cNvPr id="3" name=""/>
          <p:cNvPicPr>
            <a:picLocks noGrp="1" noChangeAspect="1"/>
          </p:cNvPicPr>
          <p:nvPr>
            <p:ph type="pic" idx="4294967295"/>
          </p:nvPr>
        </p:nvPicPr>
        <p:blipFill>
          <a:blip r:embed="rId4">
            <a:lum/>
            <a:alphaModFix/>
          </a:blip>
          <a:srcRect/>
          <a:stretch>
            <a:fillRect/>
          </a:stretch>
        </p:blipFill>
        <p:spPr>
          <a:xfrm>
            <a:off x="5212080" y="5029200"/>
            <a:ext cx="2716560" cy="1828800"/>
          </a:xfrm>
        </p:spPr>
      </p:pic>
      <p:sp>
        <p:nvSpPr>
          <p:cNvPr id="4" name="Rectangle 2"/>
          <p:cNvSpPr txBox="1">
            <a:spLocks noGrp="1"/>
          </p:cNvSpPr>
          <p:nvPr>
            <p:ph type="title" idx="4294967295"/>
          </p:nvPr>
        </p:nvSpPr>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4400">
                <a:solidFill>
                  <a:srgbClr val="000000"/>
                </a:solidFill>
                <a:latin typeface="Arial Black" pitchFamily="34"/>
                <a:cs typeface="Arial" pitchFamily="2"/>
              </a:rPr>
              <a:t>Is Cinema Therapy Something New?</a:t>
            </a:r>
          </a:p>
        </p:txBody>
      </p:sp>
      <p:sp>
        <p:nvSpPr>
          <p:cNvPr id="5" name="Rectangle 3"/>
          <p:cNvSpPr txBox="1">
            <a:spLocks noGrp="1"/>
          </p:cNvSpPr>
          <p:nvPr>
            <p:ph type="body" idx="4294967295"/>
          </p:nvPr>
        </p:nvSpPr>
        <p:spPr>
          <a:xfrm>
            <a:off x="587520" y="2140920"/>
            <a:ext cx="7276320" cy="1882440"/>
          </a:xfrm>
        </p:spPr>
        <p:txBody>
          <a:bodyPr wrap="square" lIns="90000" tIns="45000" rIns="90000" bIns="45000" anchor="t"/>
          <a:lstStyle>
            <a:defPPr marL="432000" marR="0" lvl="0" indent="-324000">
              <a:spcBef>
                <a:spcPts val="0"/>
              </a:spcBef>
              <a:spcAft>
                <a:spcPts val="1284"/>
              </a:spcAft>
              <a:buClr>
                <a:srgbClr val="008080"/>
              </a:buClr>
              <a:buSzPct val="45000"/>
              <a:buFont typeface="StarSymbol"/>
              <a:buNone/>
              <a:defRPr lang="en-US" sz="2910" b="0" i="0" u="none" strike="noStrike">
                <a:ln>
                  <a:noFill/>
                </a:ln>
                <a:latin typeface="Thorndale" pitchFamily="18"/>
                <a:ea typeface="Andale Sans UI" pitchFamily="2"/>
                <a:cs typeface="Tahoma" pitchFamily="2"/>
              </a:defRPr>
            </a:defPPr>
            <a:lvl1pPr marL="432000" marR="0" lvl="0" indent="-324000">
              <a:spcBef>
                <a:spcPts val="0"/>
              </a:spcBef>
              <a:spcAft>
                <a:spcPts val="1284"/>
              </a:spcAft>
              <a:buClr>
                <a:srgbClr val="008080"/>
              </a:buClr>
              <a:buSzPct val="45000"/>
              <a:buFont typeface="StarSymbol"/>
              <a:buChar char="●"/>
              <a:defRPr lang="en-US" sz="2910" b="0" i="0" u="none" strike="noStrike">
                <a:ln>
                  <a:noFill/>
                </a:ln>
                <a:latin typeface="Thorndale" pitchFamily="18"/>
                <a:ea typeface="Andale Sans UI" pitchFamily="2"/>
                <a:cs typeface="Tahoma" pitchFamily="2"/>
              </a:defRPr>
            </a:lvl1pPr>
            <a:lvl2pPr marL="864000" marR="0" lvl="1" indent="-288000">
              <a:spcBef>
                <a:spcPts val="0"/>
              </a:spcBef>
              <a:spcAft>
                <a:spcPts val="1026"/>
              </a:spcAft>
              <a:buClr>
                <a:srgbClr val="008080"/>
              </a:buClr>
              <a:buSzPct val="75000"/>
              <a:buFont typeface="StarSymbol"/>
              <a:buChar char="–"/>
              <a:defRPr lang="en-US" sz="2540" b="0" i="0" u="none" strike="noStrike">
                <a:ln>
                  <a:noFill/>
                </a:ln>
                <a:latin typeface="Thorndale" pitchFamily="18"/>
                <a:ea typeface="Andale Sans UI" pitchFamily="2"/>
                <a:cs typeface="Tahoma" pitchFamily="2"/>
              </a:defRPr>
            </a:lvl2pPr>
            <a:lvl3pPr marL="1296000" marR="0" lvl="2" indent="-216000">
              <a:spcBef>
                <a:spcPts val="0"/>
              </a:spcBef>
              <a:spcAft>
                <a:spcPts val="771"/>
              </a:spcAft>
              <a:buClr>
                <a:srgbClr val="008080"/>
              </a:buClr>
              <a:buSzPct val="45000"/>
              <a:buFont typeface="StarSymbol"/>
              <a:buChar char="●"/>
              <a:defRPr lang="en-US" sz="2180" b="0" i="0" u="none" strike="noStrike">
                <a:ln>
                  <a:noFill/>
                </a:ln>
                <a:latin typeface="Thorndale" pitchFamily="18"/>
                <a:ea typeface="Andale Sans UI" pitchFamily="2"/>
                <a:cs typeface="Tahoma" pitchFamily="2"/>
              </a:defRPr>
            </a:lvl3pPr>
            <a:lvl4pPr marL="1728000" marR="0" lvl="3" indent="-216000">
              <a:spcBef>
                <a:spcPts val="0"/>
              </a:spcBef>
              <a:spcAft>
                <a:spcPts val="513"/>
              </a:spcAft>
              <a:buClr>
                <a:srgbClr val="008080"/>
              </a:buClr>
              <a:buSzPct val="75000"/>
              <a:buFont typeface="StarSymbol"/>
              <a:buChar char="–"/>
              <a:defRPr lang="en-US" sz="1820" b="0" i="0" u="none" strike="noStrike">
                <a:ln>
                  <a:noFill/>
                </a:ln>
                <a:latin typeface="Thorndale" pitchFamily="18"/>
                <a:ea typeface="Andale Sans UI" pitchFamily="2"/>
                <a:cs typeface="Tahoma" pitchFamily="2"/>
              </a:defRPr>
            </a:lvl4pPr>
            <a:lvl5pPr marL="2160000" marR="0" lvl="4"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5pPr>
            <a:lvl6pPr marL="2592000" marR="0" lvl="5"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6pPr>
            <a:lvl7pPr marL="3024000" marR="0" lvl="6"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7pPr>
            <a:lvl8pPr marL="3456000" marR="0" lvl="7"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8pPr>
            <a:lvl9pPr marL="3887999" marR="0" lvl="8"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9pPr>
          </a:lstStyle>
          <a:p>
            <a:pPr marL="0" lvl="0" indent="0" algn="l">
              <a:spcBef>
                <a:spcPts val="638"/>
              </a:spcBef>
              <a:spcAft>
                <a:spcPts val="0"/>
              </a:spcAft>
              <a:buChar char="•"/>
            </a:pPr>
            <a:r>
              <a:rPr lang="en-US" sz="3200">
                <a:solidFill>
                  <a:srgbClr val="000000"/>
                </a:solidFill>
                <a:latin typeface="Arial" pitchFamily="34"/>
                <a:cs typeface="Arial"/>
              </a:rPr>
              <a:t>Could be considered a form of Bibliotherapy.</a:t>
            </a:r>
          </a:p>
          <a:p>
            <a:pPr marL="0" lvl="1" indent="0" algn="l" rtl="0" hangingPunct="0">
              <a:spcBef>
                <a:spcPts val="558"/>
              </a:spcBef>
              <a:spcAft>
                <a:spcPts val="0"/>
              </a:spcAft>
            </a:pPr>
            <a:r>
              <a:rPr lang="en-US" sz="2800">
                <a:solidFill>
                  <a:srgbClr val="000000"/>
                </a:solidFill>
                <a:latin typeface="Arial" pitchFamily="34"/>
                <a:cs typeface="Arial"/>
              </a:rPr>
              <a:t>Storytelling</a:t>
            </a:r>
          </a:p>
          <a:p>
            <a:pPr marL="0" lvl="1" indent="0" algn="l" rtl="0" hangingPunct="0">
              <a:spcBef>
                <a:spcPts val="558"/>
              </a:spcBef>
              <a:spcAft>
                <a:spcPts val="0"/>
              </a:spcAft>
            </a:pPr>
            <a:r>
              <a:rPr lang="en-US" sz="2800">
                <a:solidFill>
                  <a:srgbClr val="000000"/>
                </a:solidFill>
                <a:latin typeface="Arial" pitchFamily="34"/>
                <a:cs typeface="Arial"/>
              </a:rPr>
              <a:t>Ancient Greek Dramas</a:t>
            </a:r>
          </a:p>
          <a:p>
            <a:pPr marL="0" lvl="1" indent="0" algn="l" rtl="0" hangingPunct="0">
              <a:spcBef>
                <a:spcPts val="558"/>
              </a:spcBef>
              <a:spcAft>
                <a:spcPts val="0"/>
              </a:spcAft>
            </a:pPr>
            <a:r>
              <a:rPr lang="en-US" sz="2800">
                <a:solidFill>
                  <a:srgbClr val="000000"/>
                </a:solidFill>
                <a:latin typeface="Arial" pitchFamily="34"/>
                <a:cs typeface="Arial"/>
              </a:rPr>
              <a:t>Power of Metaphor, Symbols, and Myth</a:t>
            </a:r>
          </a:p>
        </p:txBody>
      </p:sp>
      <p:pic>
        <p:nvPicPr>
          <p:cNvPr id="6" name=""/>
          <p:cNvPicPr>
            <a:picLocks noGrp="1" noChangeAspect="1"/>
          </p:cNvPicPr>
          <p:nvPr>
            <p:ph type="pic" idx="4294967295"/>
          </p:nvPr>
        </p:nvPicPr>
        <p:blipFill>
          <a:blip r:embed="rId5">
            <a:lum/>
            <a:alphaModFix/>
          </a:blip>
          <a:srcRect/>
          <a:stretch>
            <a:fillRect/>
          </a:stretch>
        </p:blipFill>
        <p:spPr>
          <a:xfrm>
            <a:off x="1215359" y="5029200"/>
            <a:ext cx="2533680" cy="1882440"/>
          </a:xfrm>
        </p:spPr>
      </p:pic>
      <p:pic>
        <p:nvPicPr>
          <p:cNvPr id="7" name=""/>
          <p:cNvPicPr>
            <a:picLocks noGrp="1" noChangeAspect="1"/>
          </p:cNvPicPr>
          <p:nvPr>
            <p:ph type="pic" idx="4294967295"/>
          </p:nvPr>
        </p:nvPicPr>
        <p:blipFill>
          <a:blip r:embed="rId6">
            <a:lum/>
            <a:alphaModFix/>
          </a:blip>
          <a:srcRect/>
          <a:stretch>
            <a:fillRect/>
          </a:stretch>
        </p:blipFill>
        <p:spPr>
          <a:xfrm>
            <a:off x="6949440" y="5029200"/>
            <a:ext cx="2194560" cy="1873080"/>
          </a:xfrm>
        </p:spPr>
      </p:pic>
      <p:pic>
        <p:nvPicPr>
          <p:cNvPr id="8" name=""/>
          <p:cNvPicPr>
            <a:picLocks noGrp="1" noChangeAspect="1"/>
          </p:cNvPicPr>
          <p:nvPr>
            <p:ph type="pic" idx="4294967295"/>
          </p:nvPr>
        </p:nvPicPr>
        <p:blipFill>
          <a:blip r:embed="rId7">
            <a:lum/>
            <a:alphaModFix/>
          </a:blip>
          <a:srcRect/>
          <a:stretch>
            <a:fillRect/>
          </a:stretch>
        </p:blipFill>
        <p:spPr>
          <a:xfrm>
            <a:off x="0" y="5029200"/>
            <a:ext cx="1417320" cy="1882440"/>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How is Cinema Therapy Used?">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1005840" y="457200"/>
            <a:ext cx="6870240" cy="1599840"/>
          </a:xfrm>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4400">
                <a:solidFill>
                  <a:srgbClr val="000000"/>
                </a:solidFill>
                <a:latin typeface="Arial Black" pitchFamily="34"/>
                <a:cs typeface="Arial" pitchFamily="2"/>
              </a:rPr>
              <a:t>How is Cinema Therapy Used?</a:t>
            </a:r>
          </a:p>
        </p:txBody>
      </p:sp>
      <p:sp>
        <p:nvSpPr>
          <p:cNvPr id="3" name="Rectangle 3"/>
          <p:cNvSpPr txBox="1">
            <a:spLocks noGrp="1"/>
          </p:cNvSpPr>
          <p:nvPr>
            <p:ph type="body" idx="4294967295"/>
          </p:nvPr>
        </p:nvSpPr>
        <p:spPr>
          <a:xfrm>
            <a:off x="625320" y="2103120"/>
            <a:ext cx="7695720" cy="3657240"/>
          </a:xfrm>
        </p:spPr>
        <p:txBody>
          <a:bodyPr wrap="square" lIns="90000" tIns="45000" rIns="90000" bIns="45000" anchor="t"/>
          <a:lstStyle>
            <a:defPPr marL="432000" marR="0" lvl="0" indent="-324000">
              <a:spcBef>
                <a:spcPts val="0"/>
              </a:spcBef>
              <a:spcAft>
                <a:spcPts val="1284"/>
              </a:spcAft>
              <a:buClr>
                <a:srgbClr val="008080"/>
              </a:buClr>
              <a:buSzPct val="45000"/>
              <a:buFont typeface="StarSymbol"/>
              <a:buNone/>
              <a:defRPr lang="en-US" sz="2910" b="0" i="0" u="none" strike="noStrike">
                <a:ln>
                  <a:noFill/>
                </a:ln>
                <a:latin typeface="Thorndale" pitchFamily="18"/>
                <a:ea typeface="Andale Sans UI" pitchFamily="2"/>
                <a:cs typeface="Tahoma" pitchFamily="2"/>
              </a:defRPr>
            </a:defPPr>
            <a:lvl1pPr marL="432000" marR="0" lvl="0" indent="-324000">
              <a:spcBef>
                <a:spcPts val="0"/>
              </a:spcBef>
              <a:spcAft>
                <a:spcPts val="1284"/>
              </a:spcAft>
              <a:buClr>
                <a:srgbClr val="008080"/>
              </a:buClr>
              <a:buSzPct val="45000"/>
              <a:buFont typeface="StarSymbol"/>
              <a:buChar char="●"/>
              <a:defRPr lang="en-US" sz="2910" b="0" i="0" u="none" strike="noStrike">
                <a:ln>
                  <a:noFill/>
                </a:ln>
                <a:latin typeface="Thorndale" pitchFamily="18"/>
                <a:ea typeface="Andale Sans UI" pitchFamily="2"/>
                <a:cs typeface="Tahoma" pitchFamily="2"/>
              </a:defRPr>
            </a:lvl1pPr>
            <a:lvl2pPr marL="864000" marR="0" lvl="1" indent="-288000">
              <a:spcBef>
                <a:spcPts val="0"/>
              </a:spcBef>
              <a:spcAft>
                <a:spcPts val="1026"/>
              </a:spcAft>
              <a:buClr>
                <a:srgbClr val="008080"/>
              </a:buClr>
              <a:buSzPct val="75000"/>
              <a:buFont typeface="StarSymbol"/>
              <a:buChar char="–"/>
              <a:defRPr lang="en-US" sz="2540" b="0" i="0" u="none" strike="noStrike">
                <a:ln>
                  <a:noFill/>
                </a:ln>
                <a:latin typeface="Thorndale" pitchFamily="18"/>
                <a:ea typeface="Andale Sans UI" pitchFamily="2"/>
                <a:cs typeface="Tahoma" pitchFamily="2"/>
              </a:defRPr>
            </a:lvl2pPr>
            <a:lvl3pPr marL="1296000" marR="0" lvl="2" indent="-216000">
              <a:spcBef>
                <a:spcPts val="0"/>
              </a:spcBef>
              <a:spcAft>
                <a:spcPts val="771"/>
              </a:spcAft>
              <a:buClr>
                <a:srgbClr val="008080"/>
              </a:buClr>
              <a:buSzPct val="45000"/>
              <a:buFont typeface="StarSymbol"/>
              <a:buChar char="●"/>
              <a:defRPr lang="en-US" sz="2180" b="0" i="0" u="none" strike="noStrike">
                <a:ln>
                  <a:noFill/>
                </a:ln>
                <a:latin typeface="Thorndale" pitchFamily="18"/>
                <a:ea typeface="Andale Sans UI" pitchFamily="2"/>
                <a:cs typeface="Tahoma" pitchFamily="2"/>
              </a:defRPr>
            </a:lvl3pPr>
            <a:lvl4pPr marL="1728000" marR="0" lvl="3" indent="-216000">
              <a:spcBef>
                <a:spcPts val="0"/>
              </a:spcBef>
              <a:spcAft>
                <a:spcPts val="513"/>
              </a:spcAft>
              <a:buClr>
                <a:srgbClr val="008080"/>
              </a:buClr>
              <a:buSzPct val="75000"/>
              <a:buFont typeface="StarSymbol"/>
              <a:buChar char="–"/>
              <a:defRPr lang="en-US" sz="1820" b="0" i="0" u="none" strike="noStrike">
                <a:ln>
                  <a:noFill/>
                </a:ln>
                <a:latin typeface="Thorndale" pitchFamily="18"/>
                <a:ea typeface="Andale Sans UI" pitchFamily="2"/>
                <a:cs typeface="Tahoma" pitchFamily="2"/>
              </a:defRPr>
            </a:lvl4pPr>
            <a:lvl5pPr marL="2160000" marR="0" lvl="4"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5pPr>
            <a:lvl6pPr marL="2592000" marR="0" lvl="5"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6pPr>
            <a:lvl7pPr marL="3024000" marR="0" lvl="6"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7pPr>
            <a:lvl8pPr marL="3456000" marR="0" lvl="7"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8pPr>
            <a:lvl9pPr marL="3887999" marR="0" lvl="8" indent="-216000">
              <a:spcBef>
                <a:spcPts val="0"/>
              </a:spcBef>
              <a:spcAft>
                <a:spcPts val="255"/>
              </a:spcAft>
              <a:buClr>
                <a:srgbClr val="008080"/>
              </a:buClr>
              <a:buSzPct val="45000"/>
              <a:buFont typeface="StarSymbol"/>
              <a:buChar char="●"/>
              <a:defRPr lang="en-US" sz="1820" b="0" i="0" u="none" strike="noStrike">
                <a:ln>
                  <a:noFill/>
                </a:ln>
                <a:latin typeface="Thorndale" pitchFamily="18"/>
                <a:ea typeface="Andale Sans UI" pitchFamily="2"/>
                <a:cs typeface="Tahoma" pitchFamily="2"/>
              </a:defRPr>
            </a:lvl9pPr>
          </a:lstStyle>
          <a:p>
            <a:pPr marL="0" lvl="0" indent="0" algn="l">
              <a:lnSpc>
                <a:spcPct val="80000"/>
              </a:lnSpc>
              <a:spcBef>
                <a:spcPts val="638"/>
              </a:spcBef>
              <a:spcAft>
                <a:spcPts val="0"/>
              </a:spcAft>
              <a:buChar char="•"/>
            </a:pPr>
            <a:r>
              <a:rPr lang="en-US" sz="2000" b="1">
                <a:solidFill>
                  <a:srgbClr val="000000"/>
                </a:solidFill>
                <a:latin typeface="Arial" pitchFamily="34"/>
                <a:cs typeface="Arial"/>
              </a:rPr>
              <a:t>Evocative Way</a:t>
            </a:r>
          </a:p>
          <a:p>
            <a:pPr marL="0" lvl="1" indent="0" algn="l" rtl="0" hangingPunct="0">
              <a:lnSpc>
                <a:spcPct val="80000"/>
              </a:lnSpc>
              <a:spcBef>
                <a:spcPts val="558"/>
              </a:spcBef>
              <a:spcAft>
                <a:spcPts val="0"/>
              </a:spcAft>
            </a:pPr>
            <a:r>
              <a:rPr lang="en-US" sz="1800">
                <a:solidFill>
                  <a:srgbClr val="000000"/>
                </a:solidFill>
                <a:latin typeface="Arial" pitchFamily="34"/>
                <a:cs typeface="Arial"/>
              </a:rPr>
              <a:t>Clients are encouraged to talk about movies that they have strong reactions to.</a:t>
            </a:r>
          </a:p>
          <a:p>
            <a:pPr marL="0" lvl="1" indent="0" algn="l" rtl="0" hangingPunct="0">
              <a:lnSpc>
                <a:spcPct val="80000"/>
              </a:lnSpc>
              <a:spcBef>
                <a:spcPts val="558"/>
              </a:spcBef>
              <a:spcAft>
                <a:spcPts val="0"/>
              </a:spcAft>
            </a:pPr>
            <a:r>
              <a:rPr lang="en-US" sz="1800">
                <a:solidFill>
                  <a:srgbClr val="000000"/>
                </a:solidFill>
                <a:latin typeface="Arial" pitchFamily="34"/>
                <a:cs typeface="Arial"/>
              </a:rPr>
              <a:t>Therapist does not recommend specific movies.</a:t>
            </a:r>
          </a:p>
          <a:p>
            <a:pPr marL="0" lvl="1" indent="0" algn="l" rtl="0" hangingPunct="0">
              <a:lnSpc>
                <a:spcPct val="80000"/>
              </a:lnSpc>
              <a:spcBef>
                <a:spcPts val="558"/>
              </a:spcBef>
              <a:spcAft>
                <a:spcPts val="0"/>
              </a:spcAft>
            </a:pPr>
            <a:endParaRPr lang="en-US" sz="1800">
              <a:solidFill>
                <a:srgbClr val="000000"/>
              </a:solidFill>
              <a:latin typeface="Arial" pitchFamily="34"/>
              <a:cs typeface="Arial"/>
            </a:endParaRPr>
          </a:p>
          <a:p>
            <a:pPr marL="0" lvl="0" indent="0" algn="l">
              <a:lnSpc>
                <a:spcPct val="80000"/>
              </a:lnSpc>
              <a:spcBef>
                <a:spcPts val="638"/>
              </a:spcBef>
              <a:spcAft>
                <a:spcPts val="0"/>
              </a:spcAft>
              <a:buChar char="•"/>
            </a:pPr>
            <a:r>
              <a:rPr lang="en-US" sz="2000" b="1">
                <a:solidFill>
                  <a:srgbClr val="000000"/>
                </a:solidFill>
                <a:latin typeface="Arial" pitchFamily="34"/>
                <a:cs typeface="Arial"/>
              </a:rPr>
              <a:t>Prescriptive Way</a:t>
            </a:r>
          </a:p>
          <a:p>
            <a:pPr marL="0" lvl="1" indent="0" algn="l" rtl="0" hangingPunct="0">
              <a:lnSpc>
                <a:spcPct val="80000"/>
              </a:lnSpc>
              <a:spcBef>
                <a:spcPts val="558"/>
              </a:spcBef>
              <a:spcAft>
                <a:spcPts val="0"/>
              </a:spcAft>
            </a:pPr>
            <a:r>
              <a:rPr lang="en-US" sz="1800">
                <a:solidFill>
                  <a:srgbClr val="000000"/>
                </a:solidFill>
                <a:latin typeface="Arial" pitchFamily="34"/>
                <a:cs typeface="Arial"/>
              </a:rPr>
              <a:t>Therapist recommends a movie.</a:t>
            </a:r>
          </a:p>
          <a:p>
            <a:pPr marL="0" lvl="1" indent="0" algn="l" rtl="0" hangingPunct="0">
              <a:lnSpc>
                <a:spcPct val="80000"/>
              </a:lnSpc>
              <a:spcBef>
                <a:spcPts val="558"/>
              </a:spcBef>
              <a:spcAft>
                <a:spcPts val="0"/>
              </a:spcAft>
            </a:pPr>
            <a:r>
              <a:rPr lang="en-US" sz="1800">
                <a:solidFill>
                  <a:srgbClr val="000000"/>
                </a:solidFill>
                <a:latin typeface="Arial" pitchFamily="34"/>
                <a:cs typeface="Arial"/>
              </a:rPr>
              <a:t>Discusses movie with client(s) focusing on lessons learned by the characters.</a:t>
            </a:r>
          </a:p>
          <a:p>
            <a:pPr marL="0" lvl="1" indent="0" algn="l" rtl="0" hangingPunct="0">
              <a:lnSpc>
                <a:spcPct val="80000"/>
              </a:lnSpc>
              <a:spcBef>
                <a:spcPts val="558"/>
              </a:spcBef>
              <a:spcAft>
                <a:spcPts val="0"/>
              </a:spcAft>
            </a:pPr>
            <a:endParaRPr lang="en-US" sz="1800">
              <a:solidFill>
                <a:srgbClr val="000000"/>
              </a:solidFill>
              <a:latin typeface="Arial" pitchFamily="34"/>
              <a:cs typeface="Arial"/>
            </a:endParaRPr>
          </a:p>
          <a:p>
            <a:pPr marL="0" lvl="0" indent="0" algn="l">
              <a:lnSpc>
                <a:spcPct val="80000"/>
              </a:lnSpc>
              <a:spcBef>
                <a:spcPts val="638"/>
              </a:spcBef>
              <a:spcAft>
                <a:spcPts val="0"/>
              </a:spcAft>
              <a:buChar char="•"/>
            </a:pPr>
            <a:r>
              <a:rPr lang="en-US" sz="2000" b="1">
                <a:solidFill>
                  <a:srgbClr val="000000"/>
                </a:solidFill>
                <a:latin typeface="Arial" pitchFamily="34"/>
                <a:cs typeface="Arial"/>
              </a:rPr>
              <a:t>Cathartic Way</a:t>
            </a:r>
          </a:p>
          <a:p>
            <a:pPr marL="0" lvl="1" indent="0" algn="l" rtl="0" hangingPunct="0">
              <a:lnSpc>
                <a:spcPct val="80000"/>
              </a:lnSpc>
              <a:spcBef>
                <a:spcPts val="558"/>
              </a:spcBef>
              <a:spcAft>
                <a:spcPts val="0"/>
              </a:spcAft>
            </a:pPr>
            <a:r>
              <a:rPr lang="en-US" sz="1800">
                <a:solidFill>
                  <a:srgbClr val="000000"/>
                </a:solidFill>
                <a:latin typeface="Arial" pitchFamily="34"/>
                <a:cs typeface="Arial"/>
              </a:rPr>
              <a:t>Therapist recommends a specific movie with an emotional theme that client is having difficulty connecting to.</a:t>
            </a:r>
          </a:p>
          <a:p>
            <a:pPr marL="0" lvl="1" indent="0" algn="l" rtl="0" hangingPunct="0">
              <a:lnSpc>
                <a:spcPct val="80000"/>
              </a:lnSpc>
              <a:spcBef>
                <a:spcPts val="558"/>
              </a:spcBef>
              <a:spcAft>
                <a:spcPts val="0"/>
              </a:spcAft>
            </a:pPr>
            <a:r>
              <a:rPr lang="en-US" sz="1800">
                <a:solidFill>
                  <a:srgbClr val="000000"/>
                </a:solidFill>
                <a:latin typeface="Arial" pitchFamily="34"/>
                <a:cs typeface="Arial"/>
              </a:rPr>
              <a:t>Encourages client to pay attention to and discuss how the characters processed the events/emotions.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yt-charg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TotalTime>
  <Words>1599</Words>
  <Application>Microsoft Office PowerPoint</Application>
  <PresentationFormat>On-screen Show (4:3)</PresentationFormat>
  <Paragraphs>127</Paragraphs>
  <Slides>23</Slides>
  <Notes>23</Notes>
  <HiddenSlides>1</HiddenSlides>
  <MMClips>0</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Default</vt:lpstr>
      <vt:lpstr>Default 1</vt:lpstr>
      <vt:lpstr>Default1</vt:lpstr>
      <vt:lpstr>lyt-charglow</vt:lpstr>
      <vt:lpstr>    Using Creative Therapies  with Difficult Clients</vt:lpstr>
      <vt:lpstr> Why would I use creative therapies in a forensic setting?</vt:lpstr>
      <vt:lpstr>Difficult Clients </vt:lpstr>
      <vt:lpstr>How it Works</vt:lpstr>
      <vt:lpstr>Art Therapy</vt:lpstr>
      <vt:lpstr>Who can benefit from Art Therapy?</vt:lpstr>
      <vt:lpstr>Cinema Therapy</vt:lpstr>
      <vt:lpstr>Is Cinema Therapy Something New?</vt:lpstr>
      <vt:lpstr>How is Cinema Therapy Used?</vt:lpstr>
      <vt:lpstr>The Power of Film</vt:lpstr>
      <vt:lpstr>What is Music Therapy?</vt:lpstr>
      <vt:lpstr>Music Therapy</vt:lpstr>
      <vt:lpstr>Music Therapy vs.  Therapeutic Music</vt:lpstr>
      <vt:lpstr>Mood Regulation</vt:lpstr>
      <vt:lpstr>Access to Music</vt:lpstr>
      <vt:lpstr>Pet Therapy</vt:lpstr>
      <vt:lpstr>Pets in Unusual Places</vt:lpstr>
      <vt:lpstr>Summary</vt:lpstr>
      <vt:lpstr>References</vt:lpstr>
      <vt:lpstr>References</vt:lpstr>
      <vt:lpstr>References</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Using Creative Therapies  with Difficult Clients</dc:title>
  <dc:creator>Finnegan, Megan C</dc:creator>
  <cp:lastModifiedBy>Finnegan, Megan C</cp:lastModifiedBy>
  <cp:revision>14</cp:revision>
  <dcterms:modified xsi:type="dcterms:W3CDTF">2018-03-07T15:02:35Z</dcterms:modified>
</cp:coreProperties>
</file>