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58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0094" autoAdjust="0"/>
    <p:restoredTop sz="86358" autoAdjust="0"/>
  </p:normalViewPr>
  <p:slideViewPr>
    <p:cSldViewPr snapToGrid="0">
      <p:cViewPr varScale="1">
        <p:scale>
          <a:sx n="96" d="100"/>
          <a:sy n="96" d="100"/>
        </p:scale>
        <p:origin x="30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07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30446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8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1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4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77064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6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6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3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9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826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504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1970D91-C725-47D1-B21C-5B6AB406F68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FC6E256-C79B-447D-B33A-094B9D823A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8012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vidbonham-carter.com/abcmodelcb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6982" y="2113199"/>
            <a:ext cx="9559636" cy="2098226"/>
          </a:xfrm>
        </p:spPr>
        <p:txBody>
          <a:bodyPr/>
          <a:lstStyle/>
          <a:p>
            <a:r>
              <a:rPr lang="en-US" sz="6600" dirty="0" smtClean="0"/>
              <a:t>What I have done does not define who I am!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4357933"/>
            <a:ext cx="6831673" cy="10862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Pt. 2: What defines me?</a:t>
            </a:r>
          </a:p>
          <a:p>
            <a:r>
              <a:rPr lang="en-US" dirty="0" smtClean="0"/>
              <a:t>Nathan Honeycutt, LPC</a:t>
            </a:r>
          </a:p>
          <a:p>
            <a:r>
              <a:rPr lang="en-US" dirty="0" smtClean="0"/>
              <a:t>Ozark Center New Directions</a:t>
            </a:r>
          </a:p>
        </p:txBody>
      </p:sp>
    </p:spTree>
    <p:extLst>
      <p:ext uri="{BB962C8B-B14F-4D97-AF65-F5344CB8AC3E}">
        <p14:creationId xmlns:p14="http://schemas.microsoft.com/office/powerpoint/2010/main" val="206605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our focus?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Acceptance</a:t>
            </a:r>
            <a:r>
              <a:rPr lang="en-US" sz="4000" baseline="0" dirty="0" smtClean="0"/>
              <a:t> of the past</a:t>
            </a:r>
          </a:p>
          <a:p>
            <a:r>
              <a:rPr lang="en-US" sz="4000" baseline="0" dirty="0" smtClean="0"/>
              <a:t>Repairing what can be repaired</a:t>
            </a:r>
          </a:p>
          <a:p>
            <a:r>
              <a:rPr lang="en-US" sz="4000" baseline="0" dirty="0" smtClean="0"/>
              <a:t>Growing from everything</a:t>
            </a:r>
          </a:p>
        </p:txBody>
      </p:sp>
    </p:spTree>
    <p:extLst>
      <p:ext uri="{BB962C8B-B14F-4D97-AF65-F5344CB8AC3E}">
        <p14:creationId xmlns:p14="http://schemas.microsoft.com/office/powerpoint/2010/main" val="67135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973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Management and Motivation, Vroom, V.H., Deci, E.L., Penguin 1983 (first published 1970</a:t>
            </a:r>
            <a:r>
              <a:rPr lang="en-US" dirty="0" smtClean="0"/>
              <a:t>)</a:t>
            </a:r>
          </a:p>
          <a:p>
            <a:r>
              <a:rPr lang="en-US" b="1" dirty="0"/>
              <a:t>David </a:t>
            </a:r>
            <a:r>
              <a:rPr lang="en-US" b="1" dirty="0" smtClean="0"/>
              <a:t>Bonham-Carter Self-Help </a:t>
            </a:r>
            <a:r>
              <a:rPr lang="en-US" b="1" dirty="0"/>
              <a:t>eBooks &amp; </a:t>
            </a:r>
            <a:r>
              <a:rPr lang="en-US" b="1" dirty="0" smtClean="0"/>
              <a:t>Articles CBT </a:t>
            </a:r>
            <a:r>
              <a:rPr lang="en-US" b="1" dirty="0"/>
              <a:t>Techniques &amp; Self-Coaching </a:t>
            </a:r>
            <a:r>
              <a:rPr lang="en-US" b="1" dirty="0" smtClean="0"/>
              <a:t>Tips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www.davidbonham-carter.com/abcmodelcbt.html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07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9491"/>
            <a:ext cx="9601200" cy="4167909"/>
          </a:xfrm>
        </p:spPr>
        <p:txBody>
          <a:bodyPr>
            <a:noAutofit/>
          </a:bodyPr>
          <a:lstStyle/>
          <a:p>
            <a:r>
              <a:rPr lang="en-US" sz="2800" dirty="0" smtClean="0"/>
              <a:t>Review of part 1</a:t>
            </a:r>
          </a:p>
          <a:p>
            <a:pPr lvl="1"/>
            <a:r>
              <a:rPr lang="en-US" sz="2800" dirty="0" smtClean="0"/>
              <a:t>Accountability of the past</a:t>
            </a:r>
          </a:p>
          <a:p>
            <a:pPr lvl="1"/>
            <a:r>
              <a:rPr lang="en-US" sz="2800" dirty="0" smtClean="0"/>
              <a:t>Acceptance vs. Approval</a:t>
            </a:r>
          </a:p>
          <a:p>
            <a:pPr lvl="1"/>
            <a:r>
              <a:rPr lang="en-US" sz="2800" dirty="0" smtClean="0"/>
              <a:t>Forgiveness</a:t>
            </a:r>
          </a:p>
          <a:p>
            <a:pPr lvl="1"/>
            <a:r>
              <a:rPr lang="en-US" sz="2800" dirty="0" smtClean="0"/>
              <a:t>Learn from choices</a:t>
            </a:r>
          </a:p>
          <a:p>
            <a:pPr lvl="1"/>
            <a:r>
              <a:rPr lang="en-US" sz="2800" dirty="0" smtClean="0"/>
              <a:t>Preparing for a different future</a:t>
            </a:r>
          </a:p>
          <a:p>
            <a:r>
              <a:rPr lang="en-US" sz="2800" dirty="0" smtClean="0"/>
              <a:t>Key to moving forward: “I am worth something!”</a:t>
            </a:r>
          </a:p>
          <a:p>
            <a:pPr lvl="1"/>
            <a:r>
              <a:rPr lang="en-US" sz="2800" dirty="0" smtClean="0"/>
              <a:t>I do not have to deserve anything.</a:t>
            </a:r>
          </a:p>
          <a:p>
            <a:pPr lvl="1"/>
            <a:r>
              <a:rPr lang="en-US" sz="2800" dirty="0" smtClean="0"/>
              <a:t>I am always worth something</a:t>
            </a:r>
          </a:p>
        </p:txBody>
      </p:sp>
    </p:spTree>
    <p:extLst>
      <p:ext uri="{BB962C8B-B14F-4D97-AF65-F5344CB8AC3E}">
        <p14:creationId xmlns:p14="http://schemas.microsoft.com/office/powerpoint/2010/main" val="159019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personal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does “Define” mean?</a:t>
            </a:r>
          </a:p>
          <a:p>
            <a:r>
              <a:rPr lang="en-US" sz="2800" dirty="0" smtClean="0"/>
              <a:t>How is it that what I have done </a:t>
            </a:r>
            <a:r>
              <a:rPr lang="en-US" sz="2800" b="1" i="1" u="sng" dirty="0" smtClean="0"/>
              <a:t>does not</a:t>
            </a:r>
            <a:r>
              <a:rPr lang="en-US" sz="2800" dirty="0" smtClean="0"/>
              <a:t> define who I am?</a:t>
            </a:r>
          </a:p>
          <a:p>
            <a:r>
              <a:rPr lang="en-US" sz="2800" dirty="0" smtClean="0"/>
              <a:t>What then does define </a:t>
            </a:r>
            <a:r>
              <a:rPr lang="en-US" sz="2800" dirty="0" smtClean="0"/>
              <a:t>me?</a:t>
            </a:r>
            <a:endParaRPr lang="en-US" sz="2800" dirty="0" smtClean="0"/>
          </a:p>
          <a:p>
            <a:pPr lvl="1"/>
            <a:r>
              <a:rPr lang="en-US" sz="2800" dirty="0" smtClean="0"/>
              <a:t>Beliefs</a:t>
            </a:r>
          </a:p>
          <a:p>
            <a:pPr lvl="1"/>
            <a:r>
              <a:rPr lang="en-US" sz="2800" dirty="0" smtClean="0"/>
              <a:t>Values</a:t>
            </a:r>
          </a:p>
          <a:p>
            <a:pPr lvl="1"/>
            <a:r>
              <a:rPr lang="en-US" sz="2800" dirty="0" smtClean="0"/>
              <a:t>Priorities</a:t>
            </a:r>
          </a:p>
          <a:p>
            <a:pPr lvl="1"/>
            <a:r>
              <a:rPr lang="en-US" sz="2800" dirty="0" smtClean="0"/>
              <a:t>Motivations</a:t>
            </a:r>
          </a:p>
        </p:txBody>
      </p:sp>
    </p:spTree>
    <p:extLst>
      <p:ext uri="{BB962C8B-B14F-4D97-AF65-F5344CB8AC3E}">
        <p14:creationId xmlns:p14="http://schemas.microsoft.com/office/powerpoint/2010/main" val="239343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02691"/>
            <a:ext cx="9601200" cy="3964709"/>
          </a:xfrm>
        </p:spPr>
        <p:txBody>
          <a:bodyPr>
            <a:noAutofit/>
          </a:bodyPr>
          <a:lstStyle/>
          <a:p>
            <a:r>
              <a:rPr lang="en-US" sz="2800" dirty="0" smtClean="0"/>
              <a:t>Activating Event + Belief system =</a:t>
            </a:r>
            <a:r>
              <a:rPr lang="en-US" sz="2800" dirty="0" smtClean="0"/>
              <a:t>Conclusion (Beck)</a:t>
            </a:r>
            <a:endParaRPr lang="en-US" sz="2800" dirty="0" smtClean="0"/>
          </a:p>
          <a:p>
            <a:r>
              <a:rPr lang="en-US" sz="2800" dirty="0" smtClean="0"/>
              <a:t>AKA</a:t>
            </a:r>
          </a:p>
          <a:p>
            <a:pPr lvl="1"/>
            <a:r>
              <a:rPr lang="en-US" sz="2800" dirty="0" smtClean="0"/>
              <a:t>World view</a:t>
            </a:r>
          </a:p>
          <a:p>
            <a:pPr lvl="1"/>
            <a:r>
              <a:rPr lang="en-US" sz="2800" dirty="0" smtClean="0"/>
              <a:t>Rules of life</a:t>
            </a:r>
          </a:p>
          <a:p>
            <a:r>
              <a:rPr lang="en-US" sz="2800" dirty="0" smtClean="0"/>
              <a:t>My beliefs are constantly changing.</a:t>
            </a:r>
          </a:p>
          <a:p>
            <a:pPr lvl="1"/>
            <a:r>
              <a:rPr lang="en-US" sz="2800" dirty="0" smtClean="0"/>
              <a:t>What I believed when I acted in the past is different then what I believe today.</a:t>
            </a:r>
          </a:p>
          <a:p>
            <a:pPr lvl="1"/>
            <a:r>
              <a:rPr lang="en-US" sz="2800" dirty="0" smtClean="0"/>
              <a:t>Because my beliefs are different I cannot be defined by what I once believed.</a:t>
            </a:r>
          </a:p>
        </p:txBody>
      </p:sp>
    </p:spTree>
    <p:extLst>
      <p:ext uri="{BB962C8B-B14F-4D97-AF65-F5344CB8AC3E}">
        <p14:creationId xmlns:p14="http://schemas.microsoft.com/office/powerpoint/2010/main" val="199596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71782"/>
            <a:ext cx="9601200" cy="4195618"/>
          </a:xfrm>
        </p:spPr>
        <p:txBody>
          <a:bodyPr>
            <a:noAutofit/>
          </a:bodyPr>
          <a:lstStyle/>
          <a:p>
            <a:r>
              <a:rPr lang="en-US" sz="2400" dirty="0" smtClean="0"/>
              <a:t>AKA</a:t>
            </a:r>
          </a:p>
          <a:p>
            <a:pPr lvl="1"/>
            <a:r>
              <a:rPr lang="en-US" sz="2400" dirty="0" smtClean="0"/>
              <a:t>Morals</a:t>
            </a:r>
          </a:p>
          <a:p>
            <a:pPr lvl="1"/>
            <a:r>
              <a:rPr lang="en-US" sz="2400" dirty="0" smtClean="0"/>
              <a:t>Code</a:t>
            </a:r>
            <a:r>
              <a:rPr lang="en-US" sz="2400" baseline="0" dirty="0" smtClean="0"/>
              <a:t> of ethic</a:t>
            </a:r>
          </a:p>
          <a:p>
            <a:pPr lvl="1"/>
            <a:r>
              <a:rPr lang="en-US" sz="2400" baseline="0" dirty="0" smtClean="0"/>
              <a:t>Right and wrong</a:t>
            </a:r>
          </a:p>
          <a:p>
            <a:pPr lvl="0"/>
            <a:r>
              <a:rPr lang="en-US" sz="2400" dirty="0" smtClean="0"/>
              <a:t>Where do values come from?</a:t>
            </a:r>
          </a:p>
          <a:p>
            <a:pPr lvl="0"/>
            <a:r>
              <a:rPr lang="en-US" sz="2400" dirty="0" smtClean="0"/>
              <a:t>My values guide</a:t>
            </a:r>
            <a:r>
              <a:rPr lang="en-US" sz="2400" baseline="0" dirty="0" smtClean="0"/>
              <a:t> how I treat things that are important and things that are not important.</a:t>
            </a:r>
          </a:p>
          <a:p>
            <a:pPr lvl="1"/>
            <a:r>
              <a:rPr lang="en-US" sz="2400" baseline="0" dirty="0" smtClean="0"/>
              <a:t>The things that I once valued are not what I value now.</a:t>
            </a:r>
          </a:p>
          <a:p>
            <a:pPr lvl="1"/>
            <a:r>
              <a:rPr lang="en-US" sz="2400" baseline="0" dirty="0" smtClean="0"/>
              <a:t>Because my values are different I cannot be defined by what I once valued.</a:t>
            </a:r>
          </a:p>
        </p:txBody>
      </p:sp>
    </p:spTree>
    <p:extLst>
      <p:ext uri="{BB962C8B-B14F-4D97-AF65-F5344CB8AC3E}">
        <p14:creationId xmlns:p14="http://schemas.microsoft.com/office/powerpoint/2010/main" val="314643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</a:t>
            </a:r>
            <a:r>
              <a:rPr lang="en-US" sz="2800" baseline="0" dirty="0" smtClean="0"/>
              <a:t> ranked list of what is important to me.</a:t>
            </a:r>
          </a:p>
          <a:p>
            <a:r>
              <a:rPr lang="en-US" sz="2800" baseline="0" dirty="0" smtClean="0"/>
              <a:t>Does things that are important change over time?</a:t>
            </a:r>
          </a:p>
          <a:p>
            <a:r>
              <a:rPr lang="en-US" sz="2800" baseline="0" dirty="0" smtClean="0"/>
              <a:t>My priorities decide what gets done in what order.</a:t>
            </a:r>
          </a:p>
          <a:p>
            <a:pPr lvl="1"/>
            <a:r>
              <a:rPr lang="en-US" sz="2800" dirty="0" smtClean="0"/>
              <a:t>The things that I once prioritized are not as important anymore.</a:t>
            </a:r>
          </a:p>
          <a:p>
            <a:pPr lvl="1"/>
            <a:r>
              <a:rPr lang="en-US" sz="2800" dirty="0" smtClean="0"/>
              <a:t>Because my priorities have changed I cannot be defined by what I once said was important.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124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27200"/>
            <a:ext cx="9601200" cy="4140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Expectancy Theory (Vroom)</a:t>
            </a:r>
            <a:endParaRPr lang="en-US" sz="2400" dirty="0" smtClean="0"/>
          </a:p>
          <a:p>
            <a:pPr lvl="1"/>
            <a:r>
              <a:rPr lang="en-US" sz="2400" dirty="0" smtClean="0"/>
              <a:t>Want</a:t>
            </a:r>
            <a:r>
              <a:rPr lang="en-US" sz="2400" baseline="0" dirty="0" smtClean="0"/>
              <a:t> + Ability to achieve + Willingness to pay the price = Motivation</a:t>
            </a:r>
          </a:p>
          <a:p>
            <a:pPr lvl="1"/>
            <a:r>
              <a:rPr lang="en-US" sz="2400" dirty="0" smtClean="0"/>
              <a:t>I am motivated to reach a goal if I want the goal, believe I can reach the goal, and am willing to do what it takes to reach</a:t>
            </a:r>
            <a:r>
              <a:rPr lang="en-US" sz="2400" baseline="0" dirty="0" smtClean="0"/>
              <a:t> it. </a:t>
            </a:r>
          </a:p>
          <a:p>
            <a:pPr lvl="0"/>
            <a:r>
              <a:rPr lang="en-US" sz="2400" dirty="0" smtClean="0"/>
              <a:t>My</a:t>
            </a:r>
            <a:r>
              <a:rPr lang="en-US" sz="2400" baseline="0" dirty="0" smtClean="0"/>
              <a:t> motivations change with the goals that I set.</a:t>
            </a:r>
          </a:p>
          <a:p>
            <a:pPr lvl="1"/>
            <a:r>
              <a:rPr lang="en-US" sz="2400" dirty="0" smtClean="0"/>
              <a:t>The things</a:t>
            </a:r>
            <a:r>
              <a:rPr lang="en-US" sz="2400" baseline="0" dirty="0" smtClean="0"/>
              <a:t> that I once set as my goals have changed , thus the motivation has changed.</a:t>
            </a:r>
          </a:p>
          <a:p>
            <a:pPr lvl="1"/>
            <a:r>
              <a:rPr lang="en-US" sz="2400" baseline="0" dirty="0" smtClean="0"/>
              <a:t>Because my goals have changed I cannot be defined by what I was once motivated by.</a:t>
            </a:r>
          </a:p>
        </p:txBody>
      </p:sp>
    </p:spTree>
    <p:extLst>
      <p:ext uri="{BB962C8B-B14F-4D97-AF65-F5344CB8AC3E}">
        <p14:creationId xmlns:p14="http://schemas.microsoft.com/office/powerpoint/2010/main" val="237618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291446" y="2379518"/>
            <a:ext cx="3719945" cy="3990109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-Shape 4"/>
          <p:cNvSpPr/>
          <p:nvPr/>
        </p:nvSpPr>
        <p:spPr>
          <a:xfrm rot="10800000">
            <a:off x="3127663" y="966355"/>
            <a:ext cx="2109355" cy="1143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-Shape 5"/>
          <p:cNvSpPr/>
          <p:nvPr/>
        </p:nvSpPr>
        <p:spPr>
          <a:xfrm rot="10800000" flipH="1">
            <a:off x="7117773" y="966355"/>
            <a:ext cx="2078181" cy="1143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eparation 6"/>
          <p:cNvSpPr/>
          <p:nvPr/>
        </p:nvSpPr>
        <p:spPr>
          <a:xfrm>
            <a:off x="3844636" y="488373"/>
            <a:ext cx="1215737" cy="20781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53791" y="685800"/>
            <a:ext cx="187036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Preparation 8"/>
          <p:cNvSpPr/>
          <p:nvPr/>
        </p:nvSpPr>
        <p:spPr>
          <a:xfrm>
            <a:off x="7197436" y="488373"/>
            <a:ext cx="1215737" cy="20781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06591" y="685800"/>
            <a:ext cx="187036" cy="280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6172202" y="1766455"/>
            <a:ext cx="20781" cy="460317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75855" y="685800"/>
            <a:ext cx="2351808" cy="42187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Others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95954" y="696191"/>
            <a:ext cx="2202872" cy="421870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Self</a:t>
            </a:r>
            <a:endParaRPr lang="en-US" sz="1050" dirty="0"/>
          </a:p>
        </p:txBody>
      </p:sp>
      <p:sp>
        <p:nvSpPr>
          <p:cNvPr id="19" name="Rectangle 18"/>
          <p:cNvSpPr/>
          <p:nvPr/>
        </p:nvSpPr>
        <p:spPr>
          <a:xfrm>
            <a:off x="4348596" y="2483427"/>
            <a:ext cx="1776843" cy="38030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172202" y="2483427"/>
            <a:ext cx="1776843" cy="38030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98079" y="5268191"/>
            <a:ext cx="384464" cy="363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512378" y="3616036"/>
            <a:ext cx="384464" cy="363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540827" y="5637068"/>
            <a:ext cx="384464" cy="363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77251" y="4551218"/>
            <a:ext cx="384464" cy="363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832032" y="3652404"/>
            <a:ext cx="384464" cy="363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437165" y="4468091"/>
            <a:ext cx="384464" cy="363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32073" y="4286249"/>
            <a:ext cx="384464" cy="363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847609" y="5631873"/>
            <a:ext cx="384464" cy="3636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14306" y="997660"/>
            <a:ext cx="676339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Developing</a:t>
            </a:r>
          </a:p>
          <a:p>
            <a:pPr algn="ctr"/>
            <a:r>
              <a:rPr lang="en-US" sz="5400" b="1" dirty="0" smtClean="0">
                <a:ln w="1905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Personal</a:t>
            </a:r>
          </a:p>
          <a:p>
            <a:pPr algn="ctr"/>
            <a:r>
              <a:rPr lang="en-US" sz="5400" b="1" cap="none" spc="0" dirty="0" smtClean="0">
                <a:ln w="1905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Value through </a:t>
            </a:r>
          </a:p>
          <a:p>
            <a:pPr algn="ctr"/>
            <a:r>
              <a:rPr lang="en-US" sz="5400" b="1" dirty="0" smtClean="0">
                <a:ln w="1905">
                  <a:solidFill>
                    <a:schemeClr val="bg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Healthy Self-esteem</a:t>
            </a:r>
            <a:endParaRPr lang="en-US" sz="5400" b="1" cap="none" spc="0" dirty="0">
              <a:ln w="1905">
                <a:solidFill>
                  <a:schemeClr val="bg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572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9" grpId="0" animBg="1"/>
      <p:bldP spid="19" grpId="1" animBg="1"/>
      <p:bldP spid="19" grpId="2" animBg="1"/>
      <p:bldP spid="21" grpId="0" animBg="1"/>
      <p:bldP spid="21" grpId="1" animBg="1"/>
      <p:bldP spid="21" grpId="2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15" grpId="0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to a healthy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does a healthy identity effect </a:t>
            </a:r>
            <a:r>
              <a:rPr lang="en-US" sz="3200" dirty="0" smtClean="0"/>
              <a:t>a(n)…</a:t>
            </a:r>
            <a:endParaRPr lang="en-US" sz="3200" dirty="0" smtClean="0"/>
          </a:p>
          <a:p>
            <a:pPr lvl="1"/>
            <a:r>
              <a:rPr lang="en-US" sz="3200" dirty="0" smtClean="0"/>
              <a:t>Trauma victim</a:t>
            </a:r>
          </a:p>
          <a:p>
            <a:pPr lvl="1"/>
            <a:r>
              <a:rPr lang="en-US" sz="3200" dirty="0" smtClean="0"/>
              <a:t>Trauma perpetrator</a:t>
            </a:r>
          </a:p>
          <a:p>
            <a:pPr lvl="1"/>
            <a:r>
              <a:rPr lang="en-US" sz="3200" dirty="0" smtClean="0"/>
              <a:t>Addict</a:t>
            </a:r>
          </a:p>
          <a:p>
            <a:pPr lvl="1"/>
            <a:r>
              <a:rPr lang="en-US" sz="3200" dirty="0" smtClean="0"/>
              <a:t>Person in grief</a:t>
            </a:r>
          </a:p>
        </p:txBody>
      </p:sp>
    </p:spTree>
    <p:extLst>
      <p:ext uri="{BB962C8B-B14F-4D97-AF65-F5344CB8AC3E}">
        <p14:creationId xmlns:p14="http://schemas.microsoft.com/office/powerpoint/2010/main" val="31714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405</TotalTime>
  <Words>459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Franklin Gothic Book</vt:lpstr>
      <vt:lpstr>Crop</vt:lpstr>
      <vt:lpstr>What I have done does not define who I am!</vt:lpstr>
      <vt:lpstr>Introduction</vt:lpstr>
      <vt:lpstr>Developing personal identity</vt:lpstr>
      <vt:lpstr>Beliefs</vt:lpstr>
      <vt:lpstr>Values</vt:lpstr>
      <vt:lpstr>Priorities</vt:lpstr>
      <vt:lpstr>Motivations</vt:lpstr>
      <vt:lpstr>PowerPoint Presentation</vt:lpstr>
      <vt:lpstr>Benefits to a healthy identity</vt:lpstr>
      <vt:lpstr>What is our focus?</vt:lpstr>
      <vt:lpstr>Questions??</vt:lpstr>
      <vt:lpstr>PowerPoint Presentation</vt:lpstr>
    </vt:vector>
  </TitlesOfParts>
  <Company>Freeman Hospital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 have done does not define who I am!</dc:title>
  <dc:creator>Honeycutt,Nathan G</dc:creator>
  <cp:lastModifiedBy>Honeycutt,Nathan G</cp:lastModifiedBy>
  <cp:revision>13</cp:revision>
  <dcterms:created xsi:type="dcterms:W3CDTF">2018-04-18T15:00:01Z</dcterms:created>
  <dcterms:modified xsi:type="dcterms:W3CDTF">2018-04-19T18:05:03Z</dcterms:modified>
</cp:coreProperties>
</file>