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61" r:id="rId3"/>
    <p:sldId id="257" r:id="rId4"/>
    <p:sldId id="262" r:id="rId5"/>
    <p:sldId id="265" r:id="rId6"/>
    <p:sldId id="266" r:id="rId7"/>
    <p:sldId id="267" r:id="rId8"/>
    <p:sldId id="258" r:id="rId9"/>
    <p:sldId id="263" r:id="rId10"/>
    <p:sldId id="264"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2" d="100"/>
          <a:sy n="102" d="100"/>
        </p:scale>
        <p:origin x="-456" y="84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xMode val="edge"/>
          <c:yMode val="edge"/>
          <c:x val="3.3433838403114417E-2"/>
          <c:y val="8.6230142786861724E-2"/>
          <c:w val="0.80802259455745951"/>
          <c:h val="0.79722442985277053"/>
        </c:manualLayout>
      </c:layout>
      <c:barChart>
        <c:barDir val="col"/>
        <c:grouping val="clustered"/>
        <c:ser>
          <c:idx val="0"/>
          <c:order val="0"/>
          <c:tx>
            <c:v>Intake</c:v>
          </c:tx>
          <c:spPr>
            <a:solidFill>
              <a:srgbClr val="579D1C"/>
            </a:solidFill>
            <a:ln>
              <a:noFill/>
            </a:ln>
          </c:spPr>
          <c:cat>
            <c:strLit>
              <c:ptCount val="1"/>
              <c:pt idx="0">
                <c:v>PTSD</c:v>
              </c:pt>
            </c:strLit>
          </c:cat>
          <c:val>
            <c:numLit>
              <c:formatCode>General</c:formatCode>
              <c:ptCount val="1"/>
              <c:pt idx="0">
                <c:v>39.25</c:v>
              </c:pt>
            </c:numLit>
          </c:val>
        </c:ser>
        <c:ser>
          <c:idx val="1"/>
          <c:order val="1"/>
          <c:tx>
            <c:v>ST Exit</c:v>
          </c:tx>
          <c:spPr>
            <a:solidFill>
              <a:srgbClr val="004586"/>
            </a:solidFill>
            <a:ln>
              <a:noFill/>
            </a:ln>
          </c:spPr>
          <c:cat>
            <c:strLit>
              <c:ptCount val="1"/>
              <c:pt idx="0">
                <c:v>PTSD</c:v>
              </c:pt>
            </c:strLit>
          </c:cat>
          <c:val>
            <c:numLit>
              <c:formatCode>General</c:formatCode>
              <c:ptCount val="1"/>
              <c:pt idx="0">
                <c:v>31.51</c:v>
              </c:pt>
            </c:numLit>
          </c:val>
        </c:ser>
        <c:ser>
          <c:idx val="2"/>
          <c:order val="2"/>
          <c:tx>
            <c:v>INT Exit</c:v>
          </c:tx>
          <c:spPr>
            <a:solidFill>
              <a:srgbClr val="FFD320"/>
            </a:solidFill>
            <a:ln>
              <a:noFill/>
            </a:ln>
          </c:spPr>
          <c:cat>
            <c:strLit>
              <c:ptCount val="1"/>
              <c:pt idx="0">
                <c:v>PTSD</c:v>
              </c:pt>
            </c:strLit>
          </c:cat>
          <c:val>
            <c:numLit>
              <c:formatCode>General</c:formatCode>
              <c:ptCount val="1"/>
              <c:pt idx="0">
                <c:v>32.160000000000011</c:v>
              </c:pt>
            </c:numLit>
          </c:val>
        </c:ser>
        <c:ser>
          <c:idx val="3"/>
          <c:order val="3"/>
          <c:tx>
            <c:v>LT Exit</c:v>
          </c:tx>
          <c:spPr>
            <a:solidFill>
              <a:srgbClr val="579D1C"/>
            </a:solidFill>
            <a:ln>
              <a:noFill/>
            </a:ln>
          </c:spPr>
          <c:cat>
            <c:strLit>
              <c:ptCount val="1"/>
              <c:pt idx="0">
                <c:v>PTSD</c:v>
              </c:pt>
            </c:strLit>
          </c:cat>
          <c:val>
            <c:numLit>
              <c:formatCode>General</c:formatCode>
              <c:ptCount val="1"/>
              <c:pt idx="0">
                <c:v>30.419999999999995</c:v>
              </c:pt>
            </c:numLit>
          </c:val>
        </c:ser>
        <c:axId val="127450496"/>
        <c:axId val="127448960"/>
      </c:barChart>
      <c:valAx>
        <c:axId val="127448960"/>
        <c:scaling>
          <c:orientation val="minMax"/>
          <c:max val="50"/>
          <c:min val="-10"/>
        </c:scaling>
        <c:axPos val="l"/>
        <c:majorGridlines>
          <c:spPr>
            <a:ln>
              <a:solidFill>
                <a:srgbClr val="B3B3B3"/>
              </a:solidFill>
            </a:ln>
          </c:spPr>
        </c:majorGridlines>
        <c:numFmt formatCode="General" sourceLinked="0"/>
        <c:majorTickMark val="none"/>
        <c:tickLblPos val="nextTo"/>
        <c:spPr>
          <a:ln>
            <a:solidFill>
              <a:srgbClr val="B3B3B3"/>
            </a:solidFill>
          </a:ln>
        </c:spPr>
        <c:txPr>
          <a:bodyPr/>
          <a:lstStyle/>
          <a:p>
            <a:pPr>
              <a:defRPr sz="1000" b="0"/>
            </a:pPr>
            <a:endParaRPr lang="en-US"/>
          </a:p>
        </c:txPr>
        <c:crossAx val="127450496"/>
        <c:crosses val="autoZero"/>
        <c:crossBetween val="between"/>
      </c:valAx>
      <c:catAx>
        <c:axId val="127450496"/>
        <c:scaling>
          <c:orientation val="minMax"/>
        </c:scaling>
        <c:axPos val="b"/>
        <c:numFmt formatCode="[$-1000409]mm/dd/yyyy" sourceLinked="0"/>
        <c:majorTickMark val="none"/>
        <c:tickLblPos val="nextTo"/>
        <c:spPr>
          <a:ln>
            <a:solidFill>
              <a:srgbClr val="B3B3B3"/>
            </a:solidFill>
          </a:ln>
        </c:spPr>
        <c:txPr>
          <a:bodyPr/>
          <a:lstStyle/>
          <a:p>
            <a:pPr>
              <a:defRPr sz="1000" b="0"/>
            </a:pPr>
            <a:endParaRPr lang="en-US"/>
          </a:p>
        </c:txPr>
        <c:crossAx val="127448960"/>
        <c:crosses val="autoZero"/>
        <c:auto val="1"/>
        <c:lblAlgn val="ctr"/>
        <c:lblOffset val="100"/>
      </c:catAx>
      <c:spPr>
        <a:noFill/>
        <a:ln>
          <a:solidFill>
            <a:srgbClr val="B3B3B3"/>
          </a:solidFill>
          <a:prstDash val="solid"/>
        </a:ln>
      </c:spPr>
    </c:plotArea>
    <c:legend>
      <c:legendPos val="r"/>
      <c:layout>
        <c:manualLayout>
          <c:xMode val="edge"/>
          <c:yMode val="edge"/>
          <c:x val="0.85758980914191507"/>
          <c:y val="0.35749593234534782"/>
          <c:w val="0.12957934779883779"/>
          <c:h val="0.2998888498573189"/>
        </c:manualLayout>
      </c:layout>
      <c:spPr>
        <a:noFill/>
        <a:ln>
          <a:noFill/>
        </a:ln>
      </c:spPr>
      <c:txPr>
        <a:bodyPr/>
        <a:lstStyle/>
        <a:p>
          <a:pPr>
            <a:defRPr sz="1000" b="0"/>
          </a:pPr>
          <a:endParaRPr lang="en-US"/>
        </a:p>
      </c:txPr>
    </c:legend>
    <c:plotVisOnly val="1"/>
    <c:dispBlanksAs val="gap"/>
  </c:chart>
  <c:spPr>
    <a:noFill/>
    <a:ln>
      <a:noFill/>
    </a:ln>
  </c:sp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plotArea>
      <c:layout/>
      <c:barChart>
        <c:barDir val="col"/>
        <c:grouping val="clustered"/>
        <c:ser>
          <c:idx val="0"/>
          <c:order val="0"/>
          <c:tx>
            <c:strRef>
              <c:f>Sheet1!$B$1</c:f>
              <c:strCache>
                <c:ptCount val="1"/>
                <c:pt idx="0">
                  <c:v>Long Term Intake</c:v>
                </c:pt>
              </c:strCache>
            </c:strRef>
          </c:tx>
          <c:cat>
            <c:numRef>
              <c:f>Sheet1!$A$2</c:f>
              <c:numCache>
                <c:formatCode>General</c:formatCode>
                <c:ptCount val="1"/>
              </c:numCache>
            </c:numRef>
          </c:cat>
          <c:val>
            <c:numRef>
              <c:f>Sheet1!$B$2</c:f>
              <c:numCache>
                <c:formatCode>General</c:formatCode>
                <c:ptCount val="1"/>
                <c:pt idx="0">
                  <c:v>56.4</c:v>
                </c:pt>
              </c:numCache>
            </c:numRef>
          </c:val>
        </c:ser>
        <c:ser>
          <c:idx val="1"/>
          <c:order val="1"/>
          <c:tx>
            <c:strRef>
              <c:f>Sheet1!$C$1</c:f>
              <c:strCache>
                <c:ptCount val="1"/>
                <c:pt idx="0">
                  <c:v>Long Term Exit</c:v>
                </c:pt>
              </c:strCache>
            </c:strRef>
          </c:tx>
          <c:cat>
            <c:numRef>
              <c:f>Sheet1!$A$2</c:f>
              <c:numCache>
                <c:formatCode>General</c:formatCode>
                <c:ptCount val="1"/>
              </c:numCache>
            </c:numRef>
          </c:cat>
          <c:val>
            <c:numRef>
              <c:f>Sheet1!$C$2</c:f>
              <c:numCache>
                <c:formatCode>General</c:formatCode>
                <c:ptCount val="1"/>
                <c:pt idx="0">
                  <c:v>37.1</c:v>
                </c:pt>
              </c:numCache>
            </c:numRef>
          </c:val>
        </c:ser>
        <c:ser>
          <c:idx val="2"/>
          <c:order val="2"/>
          <c:tx>
            <c:strRef>
              <c:f>Sheet1!$D$1</c:f>
              <c:strCache>
                <c:ptCount val="1"/>
                <c:pt idx="0">
                  <c:v>Short Term Intake</c:v>
                </c:pt>
              </c:strCache>
            </c:strRef>
          </c:tx>
          <c:cat>
            <c:numRef>
              <c:f>Sheet1!$A$2</c:f>
              <c:numCache>
                <c:formatCode>General</c:formatCode>
                <c:ptCount val="1"/>
              </c:numCache>
            </c:numRef>
          </c:cat>
          <c:val>
            <c:numRef>
              <c:f>Sheet1!$D$2</c:f>
              <c:numCache>
                <c:formatCode>General</c:formatCode>
                <c:ptCount val="1"/>
                <c:pt idx="0">
                  <c:v>61.9</c:v>
                </c:pt>
              </c:numCache>
            </c:numRef>
          </c:val>
        </c:ser>
        <c:ser>
          <c:idx val="3"/>
          <c:order val="3"/>
          <c:tx>
            <c:strRef>
              <c:f>Sheet1!$E$1</c:f>
              <c:strCache>
                <c:ptCount val="1"/>
                <c:pt idx="0">
                  <c:v>Short Term Exit</c:v>
                </c:pt>
              </c:strCache>
            </c:strRef>
          </c:tx>
          <c:cat>
            <c:numRef>
              <c:f>Sheet1!$A$2</c:f>
              <c:numCache>
                <c:formatCode>General</c:formatCode>
                <c:ptCount val="1"/>
              </c:numCache>
            </c:numRef>
          </c:cat>
          <c:val>
            <c:numRef>
              <c:f>Sheet1!$E$2</c:f>
              <c:numCache>
                <c:formatCode>General</c:formatCode>
                <c:ptCount val="1"/>
                <c:pt idx="0">
                  <c:v>41.1</c:v>
                </c:pt>
              </c:numCache>
            </c:numRef>
          </c:val>
        </c:ser>
        <c:axId val="172038784"/>
        <c:axId val="172052864"/>
      </c:barChart>
      <c:catAx>
        <c:axId val="172038784"/>
        <c:scaling>
          <c:orientation val="minMax"/>
        </c:scaling>
        <c:axPos val="b"/>
        <c:numFmt formatCode="General" sourceLinked="1"/>
        <c:tickLblPos val="nextTo"/>
        <c:crossAx val="172052864"/>
        <c:crosses val="autoZero"/>
        <c:auto val="1"/>
        <c:lblAlgn val="ctr"/>
        <c:lblOffset val="100"/>
      </c:catAx>
      <c:valAx>
        <c:axId val="172052864"/>
        <c:scaling>
          <c:orientation val="minMax"/>
        </c:scaling>
        <c:axPos val="l"/>
        <c:majorGridlines/>
        <c:numFmt formatCode="General" sourceLinked="1"/>
        <c:tickLblPos val="nextTo"/>
        <c:crossAx val="172038784"/>
        <c:crosses val="autoZero"/>
        <c:crossBetween val="between"/>
      </c:valAx>
    </c:plotArea>
    <c:legend>
      <c:legendPos val="r"/>
    </c:legend>
    <c:plotVisOnly val="1"/>
    <c:dispBlanksAs val="gap"/>
  </c:chart>
  <c:txPr>
    <a:bodyPr/>
    <a:lstStyle/>
    <a:p>
      <a:pPr>
        <a:defRPr sz="1800"/>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3042169" cy="464487"/>
          </a:xfrm>
          <a:prstGeom prst="rect">
            <a:avLst/>
          </a:prstGeom>
          <a:noFill/>
          <a:ln>
            <a:noFill/>
          </a:ln>
        </p:spPr>
        <p:txBody>
          <a:bodyPr vert="horz" wrap="none" lIns="82305" tIns="41153" rIns="82305" bIns="41153" anchorCtr="0" compatLnSpc="0"/>
          <a:lstStyle/>
          <a:p>
            <a:pPr hangingPunct="0">
              <a:defRPr sz="1400"/>
            </a:pPr>
            <a:endParaRPr lang="en-US" sz="1300">
              <a:latin typeface="Arial" pitchFamily="18"/>
              <a:ea typeface="Microsoft YaHei" pitchFamily="2"/>
              <a:cs typeface="Mangal" pitchFamily="2"/>
            </a:endParaRPr>
          </a:p>
        </p:txBody>
      </p:sp>
      <p:sp>
        <p:nvSpPr>
          <p:cNvPr id="3" name="Date Placeholder 2"/>
          <p:cNvSpPr txBox="1">
            <a:spLocks noGrp="1"/>
          </p:cNvSpPr>
          <p:nvPr>
            <p:ph type="dt" sz="quarter" idx="1"/>
          </p:nvPr>
        </p:nvSpPr>
        <p:spPr>
          <a:xfrm>
            <a:off x="3967906" y="0"/>
            <a:ext cx="3042169" cy="464487"/>
          </a:xfrm>
          <a:prstGeom prst="rect">
            <a:avLst/>
          </a:prstGeom>
          <a:noFill/>
          <a:ln>
            <a:noFill/>
          </a:ln>
        </p:spPr>
        <p:txBody>
          <a:bodyPr vert="horz" wrap="none" lIns="82305" tIns="41153" rIns="82305" bIns="41153" anchorCtr="0" compatLnSpc="0"/>
          <a:lstStyle/>
          <a:p>
            <a:pPr algn="r" hangingPunct="0">
              <a:defRPr sz="1400"/>
            </a:pPr>
            <a:endParaRPr lang="en-US" sz="1300">
              <a:latin typeface="Arial" pitchFamily="18"/>
              <a:ea typeface="Microsoft YaHei" pitchFamily="2"/>
              <a:cs typeface="Mangal" pitchFamily="2"/>
            </a:endParaRPr>
          </a:p>
        </p:txBody>
      </p:sp>
      <p:sp>
        <p:nvSpPr>
          <p:cNvPr id="4" name="Footer Placeholder 3"/>
          <p:cNvSpPr txBox="1">
            <a:spLocks noGrp="1"/>
          </p:cNvSpPr>
          <p:nvPr>
            <p:ph type="ftr" sz="quarter" idx="2"/>
          </p:nvPr>
        </p:nvSpPr>
        <p:spPr>
          <a:xfrm>
            <a:off x="0" y="8831580"/>
            <a:ext cx="3042169" cy="464487"/>
          </a:xfrm>
          <a:prstGeom prst="rect">
            <a:avLst/>
          </a:prstGeom>
          <a:noFill/>
          <a:ln>
            <a:noFill/>
          </a:ln>
        </p:spPr>
        <p:txBody>
          <a:bodyPr vert="horz" wrap="none" lIns="82305" tIns="41153" rIns="82305" bIns="41153" anchor="b" anchorCtr="0" compatLnSpc="0"/>
          <a:lstStyle/>
          <a:p>
            <a:pPr hangingPunct="0">
              <a:defRPr sz="1400"/>
            </a:pPr>
            <a:endParaRPr lang="en-US" sz="1300">
              <a:latin typeface="Arial" pitchFamily="18"/>
              <a:ea typeface="Microsoft YaHei" pitchFamily="2"/>
              <a:cs typeface="Mangal" pitchFamily="2"/>
            </a:endParaRPr>
          </a:p>
        </p:txBody>
      </p:sp>
      <p:sp>
        <p:nvSpPr>
          <p:cNvPr id="5" name="Slide Number Placeholder 4"/>
          <p:cNvSpPr txBox="1">
            <a:spLocks noGrp="1"/>
          </p:cNvSpPr>
          <p:nvPr>
            <p:ph type="sldNum" sz="quarter" idx="3"/>
          </p:nvPr>
        </p:nvSpPr>
        <p:spPr>
          <a:xfrm>
            <a:off x="3967906" y="8831580"/>
            <a:ext cx="3042169" cy="464487"/>
          </a:xfrm>
          <a:prstGeom prst="rect">
            <a:avLst/>
          </a:prstGeom>
          <a:noFill/>
          <a:ln>
            <a:noFill/>
          </a:ln>
        </p:spPr>
        <p:txBody>
          <a:bodyPr vert="horz" wrap="none" lIns="82305" tIns="41153" rIns="82305" bIns="41153" anchor="b" anchorCtr="0" compatLnSpc="0"/>
          <a:lstStyle/>
          <a:p>
            <a:pPr algn="r" hangingPunct="0">
              <a:defRPr sz="1400"/>
            </a:pPr>
            <a:fld id="{18223791-BB96-4946-90B4-6E34E1033D97}" type="slidenum">
              <a:rPr/>
              <a:pPr algn="r" hangingPunct="0">
                <a:defRPr sz="1400"/>
              </a:pPr>
              <a:t>‹#›</a:t>
            </a:fld>
            <a:endParaRPr lang="en-US" sz="1300">
              <a:latin typeface="Arial" pitchFamily="18"/>
              <a:ea typeface="Microsoft YaHei" pitchFamily="2"/>
              <a:cs typeface="Mangal" pitchFamily="2"/>
            </a:endParaRPr>
          </a:p>
        </p:txBody>
      </p:sp>
    </p:spTree>
    <p:extLst>
      <p:ext uri="{BB962C8B-B14F-4D97-AF65-F5344CB8AC3E}">
        <p14:creationId xmlns="" xmlns:p14="http://schemas.microsoft.com/office/powerpoint/2010/main" val="4498221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a:xfrm>
            <a:off x="1371599" y="764280"/>
            <a:ext cx="5028480" cy="3771360"/>
          </a:xfrm>
          <a:prstGeom prst="rect">
            <a:avLst/>
          </a:prstGeom>
          <a:noFill/>
          <a:ln>
            <a:noFill/>
            <a:prstDash val="solid"/>
          </a:ln>
        </p:spPr>
      </p:sp>
      <p:sp>
        <p:nvSpPr>
          <p:cNvPr id="3" name="Notes Placeholder 2"/>
          <p:cNvSpPr txBox="1">
            <a:spLocks noGrp="1"/>
          </p:cNvSpPr>
          <p:nvPr>
            <p:ph type="body" sz="quarter" idx="3"/>
          </p:nvPr>
        </p:nvSpPr>
        <p:spPr>
          <a:xfrm>
            <a:off x="777239" y="4777560"/>
            <a:ext cx="6217560" cy="4525920"/>
          </a:xfrm>
          <a:prstGeom prst="rect">
            <a:avLst/>
          </a:prstGeom>
          <a:noFill/>
          <a:ln>
            <a:noFill/>
          </a:ln>
        </p:spPr>
        <p:txBody>
          <a:bodyPr lIns="0" tIns="0" rIns="0" bIns="0"/>
          <a:lstStyle/>
          <a:p>
            <a:endParaRPr lang="en-US"/>
          </a:p>
        </p:txBody>
      </p:sp>
      <p:sp>
        <p:nvSpPr>
          <p:cNvPr id="4" name="Header Placeholder 3"/>
          <p:cNvSpPr txBox="1">
            <a:spLocks noGrp="1"/>
          </p:cNvSpPr>
          <p:nvPr>
            <p:ph type="hdr" sz="quarter"/>
          </p:nvPr>
        </p:nvSpPr>
        <p:spPr>
          <a:xfrm>
            <a:off x="0" y="0"/>
            <a:ext cx="3372840" cy="502560"/>
          </a:xfrm>
          <a:prstGeom prst="rect">
            <a:avLst/>
          </a:prstGeom>
          <a:noFill/>
          <a:ln>
            <a:noFill/>
          </a:ln>
        </p:spPr>
        <p:txBody>
          <a:bodyPr lIns="0" tIns="0" rIns="0" bIns="0" anchorCtr="0"/>
          <a:lstStyle>
            <a:lvl1pPr lvl="0" rtl="0" hangingPunct="0">
              <a:buNone/>
              <a:tabLst/>
              <a:defRPr lang="en-US" sz="1400" kern="1200">
                <a:latin typeface="Times New Roman" pitchFamily="18"/>
                <a:ea typeface="Lucida Sans Unicode" pitchFamily="2"/>
                <a:cs typeface="Tahoma" pitchFamily="2"/>
              </a:defRPr>
            </a:lvl1pPr>
          </a:lstStyle>
          <a:p>
            <a:pPr lvl="0"/>
            <a:endParaRPr lang="en-US"/>
          </a:p>
        </p:txBody>
      </p:sp>
      <p:sp>
        <p:nvSpPr>
          <p:cNvPr id="5" name="Date Placeholder 4"/>
          <p:cNvSpPr txBox="1">
            <a:spLocks noGrp="1"/>
          </p:cNvSpPr>
          <p:nvPr>
            <p:ph type="dt" idx="1"/>
          </p:nvPr>
        </p:nvSpPr>
        <p:spPr>
          <a:xfrm>
            <a:off x="4399200" y="0"/>
            <a:ext cx="3372840" cy="502560"/>
          </a:xfrm>
          <a:prstGeom prst="rect">
            <a:avLst/>
          </a:prstGeom>
          <a:noFill/>
          <a:ln>
            <a:noFill/>
          </a:ln>
        </p:spPr>
        <p:txBody>
          <a:bodyPr lIns="0" tIns="0" rIns="0" bIns="0" anchorCtr="0"/>
          <a:lstStyle>
            <a:lvl1pPr lvl="0" algn="r" rtl="0" hangingPunct="0">
              <a:buNone/>
              <a:tabLst/>
              <a:defRPr lang="en-US" sz="1400" kern="1200">
                <a:latin typeface="Times New Roman" pitchFamily="18"/>
                <a:ea typeface="Lucida Sans Unicode" pitchFamily="2"/>
                <a:cs typeface="Tahoma" pitchFamily="2"/>
              </a:defRPr>
            </a:lvl1pPr>
          </a:lstStyle>
          <a:p>
            <a:pPr lvl="0"/>
            <a:endParaRPr lang="en-US"/>
          </a:p>
        </p:txBody>
      </p:sp>
      <p:sp>
        <p:nvSpPr>
          <p:cNvPr id="6" name="Footer Placeholder 5"/>
          <p:cNvSpPr txBox="1">
            <a:spLocks noGrp="1"/>
          </p:cNvSpPr>
          <p:nvPr>
            <p:ph type="ftr" sz="quarter" idx="4"/>
          </p:nvPr>
        </p:nvSpPr>
        <p:spPr>
          <a:xfrm>
            <a:off x="0" y="9555480"/>
            <a:ext cx="3372840" cy="502560"/>
          </a:xfrm>
          <a:prstGeom prst="rect">
            <a:avLst/>
          </a:prstGeom>
          <a:noFill/>
          <a:ln>
            <a:noFill/>
          </a:ln>
        </p:spPr>
        <p:txBody>
          <a:bodyPr lIns="0" tIns="0" rIns="0" bIns="0" anchor="b" anchorCtr="0"/>
          <a:lstStyle>
            <a:lvl1pPr lvl="0" rtl="0" hangingPunct="0">
              <a:buNone/>
              <a:tabLst/>
              <a:defRPr lang="en-US" sz="1400" kern="1200">
                <a:latin typeface="Times New Roman" pitchFamily="18"/>
                <a:ea typeface="Lucida Sans Unicode" pitchFamily="2"/>
                <a:cs typeface="Tahoma" pitchFamily="2"/>
              </a:defRPr>
            </a:lvl1pPr>
          </a:lstStyle>
          <a:p>
            <a:pPr lvl="0"/>
            <a:endParaRPr lang="en-US"/>
          </a:p>
        </p:txBody>
      </p:sp>
      <p:sp>
        <p:nvSpPr>
          <p:cNvPr id="7" name="Slide Number Placeholder 6"/>
          <p:cNvSpPr txBox="1">
            <a:spLocks noGrp="1"/>
          </p:cNvSpPr>
          <p:nvPr>
            <p:ph type="sldNum" sz="quarter" idx="5"/>
          </p:nvPr>
        </p:nvSpPr>
        <p:spPr>
          <a:xfrm>
            <a:off x="4399200" y="9555480"/>
            <a:ext cx="3372840" cy="502560"/>
          </a:xfrm>
          <a:prstGeom prst="rect">
            <a:avLst/>
          </a:prstGeom>
          <a:noFill/>
          <a:ln>
            <a:noFill/>
          </a:ln>
        </p:spPr>
        <p:txBody>
          <a:bodyPr lIns="0" tIns="0" rIns="0" bIns="0" anchor="b" anchorCtr="0"/>
          <a:lstStyle>
            <a:lvl1pPr lvl="0" algn="r" rtl="0" hangingPunct="0">
              <a:buNone/>
              <a:tabLst/>
              <a:defRPr lang="en-US" sz="1400" kern="1200">
                <a:latin typeface="Times New Roman" pitchFamily="18"/>
                <a:ea typeface="Lucida Sans Unicode" pitchFamily="2"/>
                <a:cs typeface="Tahoma" pitchFamily="2"/>
              </a:defRPr>
            </a:lvl1pPr>
          </a:lstStyle>
          <a:p>
            <a:pPr lvl="0"/>
            <a:fld id="{B123EEE4-AF74-4E98-829F-D58B349843C7}" type="slidenum">
              <a:rPr/>
              <a:pPr lvl="0"/>
              <a:t>‹#›</a:t>
            </a:fld>
            <a:endParaRPr lang="en-US"/>
          </a:p>
        </p:txBody>
      </p:sp>
    </p:spTree>
    <p:extLst>
      <p:ext uri="{BB962C8B-B14F-4D97-AF65-F5344CB8AC3E}">
        <p14:creationId xmlns="" xmlns:p14="http://schemas.microsoft.com/office/powerpoint/2010/main" val="1828019838"/>
      </p:ext>
    </p:extLst>
  </p:cSld>
  <p:clrMap bg1="lt1" tx1="dk1" bg2="lt2" tx2="dk2" accent1="accent1" accent2="accent2" accent3="accent3" accent4="accent4" accent5="accent5" accent6="accent6" hlink="hlink" folHlink="folHlink"/>
  <p:notesStyle>
    <a:lvl1pPr marL="216000" marR="0" indent="-216000" rtl="0" hangingPunct="0">
      <a:tabLst/>
      <a:defRPr lang="en-US" sz="2000" b="0" i="0" u="none" strike="noStrike" kern="1200">
        <a:ln>
          <a:noFill/>
        </a:ln>
        <a:latin typeface="Arial" pitchFamily="18"/>
        <a:ea typeface="Microsoft YaHei" pitchFamily="2"/>
        <a:cs typeface="Mangal"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371600" y="763588"/>
            <a:ext cx="5029200" cy="37719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371600" y="763588"/>
            <a:ext cx="5029200" cy="37719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371600" y="763588"/>
            <a:ext cx="5029200" cy="37719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lvl="0"/>
            <a:fld id="{CD48468D-3A09-43DA-9E57-0081F67EE34B}" type="datetime1">
              <a:rPr lang="en-US" smtClean="0"/>
              <a:pPr lvl="0"/>
              <a:t>4/23/2018</a:t>
            </a:fld>
            <a:endParaRPr lang="en-US"/>
          </a:p>
        </p:txBody>
      </p:sp>
      <p:sp>
        <p:nvSpPr>
          <p:cNvPr id="5" name="Footer Placeholder 4"/>
          <p:cNvSpPr>
            <a:spLocks noGrp="1"/>
          </p:cNvSpPr>
          <p:nvPr>
            <p:ph type="ftr" sz="quarter" idx="11"/>
          </p:nvPr>
        </p:nvSpPr>
        <p:spPr/>
        <p:txBody>
          <a:bodyPr/>
          <a:lstStyle/>
          <a:p>
            <a:pPr lvl="0"/>
            <a:endParaRPr lang="en-US"/>
          </a:p>
        </p:txBody>
      </p:sp>
      <p:sp>
        <p:nvSpPr>
          <p:cNvPr id="6" name="Slide Number Placeholder 5"/>
          <p:cNvSpPr>
            <a:spLocks noGrp="1"/>
          </p:cNvSpPr>
          <p:nvPr>
            <p:ph type="sldNum" sz="quarter" idx="12"/>
          </p:nvPr>
        </p:nvSpPr>
        <p:spPr/>
        <p:txBody>
          <a:bodyPr/>
          <a:lstStyle/>
          <a:p>
            <a:pPr lvl="0"/>
            <a:fld id="{88867036-D2DA-4A2B-B04B-359DF3045A74}" type="slidenum">
              <a:rPr/>
              <a:pPr lvl="0"/>
              <a:t>‹#›</a:t>
            </a:fld>
            <a:endParaRPr lang="en-US"/>
          </a:p>
        </p:txBody>
      </p:sp>
    </p:spTree>
    <p:extLst>
      <p:ext uri="{BB962C8B-B14F-4D97-AF65-F5344CB8AC3E}">
        <p14:creationId xmlns="" xmlns:p14="http://schemas.microsoft.com/office/powerpoint/2010/main" val="321440517"/>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lvl="0"/>
            <a:fld id="{CD48468D-3A09-43DA-9E57-0081F67EE34B}" type="datetime1">
              <a:rPr lang="en-US" smtClean="0"/>
              <a:pPr lvl="0"/>
              <a:t>4/23/2018</a:t>
            </a:fld>
            <a:endParaRPr lang="en-US"/>
          </a:p>
        </p:txBody>
      </p:sp>
      <p:sp>
        <p:nvSpPr>
          <p:cNvPr id="5" name="Footer Placeholder 4"/>
          <p:cNvSpPr>
            <a:spLocks noGrp="1"/>
          </p:cNvSpPr>
          <p:nvPr>
            <p:ph type="ftr" sz="quarter" idx="11"/>
          </p:nvPr>
        </p:nvSpPr>
        <p:spPr/>
        <p:txBody>
          <a:bodyPr/>
          <a:lstStyle/>
          <a:p>
            <a:pPr lvl="0"/>
            <a:endParaRPr lang="en-US"/>
          </a:p>
        </p:txBody>
      </p:sp>
      <p:sp>
        <p:nvSpPr>
          <p:cNvPr id="6" name="Slide Number Placeholder 5"/>
          <p:cNvSpPr>
            <a:spLocks noGrp="1"/>
          </p:cNvSpPr>
          <p:nvPr>
            <p:ph type="sldNum" sz="quarter" idx="12"/>
          </p:nvPr>
        </p:nvSpPr>
        <p:spPr/>
        <p:txBody>
          <a:bodyPr/>
          <a:lstStyle/>
          <a:p>
            <a:pPr lvl="0"/>
            <a:fld id="{195E469C-FCB7-40A6-85D0-7BB249CA7205}" type="slidenum">
              <a:rPr/>
              <a:pPr lvl="0"/>
              <a:t>‹#›</a:t>
            </a:fld>
            <a:endParaRPr lang="en-US"/>
          </a:p>
        </p:txBody>
      </p:sp>
    </p:spTree>
    <p:extLst>
      <p:ext uri="{BB962C8B-B14F-4D97-AF65-F5344CB8AC3E}">
        <p14:creationId xmlns="" xmlns:p14="http://schemas.microsoft.com/office/powerpoint/2010/main" val="3294112211"/>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604963"/>
            <a:ext cx="2057400" cy="45259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4963"/>
            <a:ext cx="6019800" cy="45259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lvl="0"/>
            <a:fld id="{CD48468D-3A09-43DA-9E57-0081F67EE34B}" type="datetime1">
              <a:rPr lang="en-US" smtClean="0"/>
              <a:pPr lvl="0"/>
              <a:t>4/23/2018</a:t>
            </a:fld>
            <a:endParaRPr lang="en-US"/>
          </a:p>
        </p:txBody>
      </p:sp>
      <p:sp>
        <p:nvSpPr>
          <p:cNvPr id="5" name="Footer Placeholder 4"/>
          <p:cNvSpPr>
            <a:spLocks noGrp="1"/>
          </p:cNvSpPr>
          <p:nvPr>
            <p:ph type="ftr" sz="quarter" idx="11"/>
          </p:nvPr>
        </p:nvSpPr>
        <p:spPr/>
        <p:txBody>
          <a:bodyPr/>
          <a:lstStyle/>
          <a:p>
            <a:pPr lvl="0"/>
            <a:endParaRPr lang="en-US"/>
          </a:p>
        </p:txBody>
      </p:sp>
      <p:sp>
        <p:nvSpPr>
          <p:cNvPr id="6" name="Slide Number Placeholder 5"/>
          <p:cNvSpPr>
            <a:spLocks noGrp="1"/>
          </p:cNvSpPr>
          <p:nvPr>
            <p:ph type="sldNum" sz="quarter" idx="12"/>
          </p:nvPr>
        </p:nvSpPr>
        <p:spPr/>
        <p:txBody>
          <a:bodyPr/>
          <a:lstStyle/>
          <a:p>
            <a:pPr lvl="0"/>
            <a:fld id="{F5F93FFC-9727-4642-899B-AE60E4ABBF89}" type="slidenum">
              <a:rPr/>
              <a:pPr lvl="0"/>
              <a:t>‹#›</a:t>
            </a:fld>
            <a:endParaRPr lang="en-US"/>
          </a:p>
        </p:txBody>
      </p:sp>
    </p:spTree>
    <p:extLst>
      <p:ext uri="{BB962C8B-B14F-4D97-AF65-F5344CB8AC3E}">
        <p14:creationId xmlns="" xmlns:p14="http://schemas.microsoft.com/office/powerpoint/2010/main" val="630149786"/>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lvl="0"/>
            <a:fld id="{CD48468D-3A09-43DA-9E57-0081F67EE34B}" type="datetime1">
              <a:rPr lang="en-US" smtClean="0"/>
              <a:pPr lvl="0"/>
              <a:t>4/23/2018</a:t>
            </a:fld>
            <a:endParaRPr lang="en-US"/>
          </a:p>
        </p:txBody>
      </p:sp>
      <p:sp>
        <p:nvSpPr>
          <p:cNvPr id="5" name="Footer Placeholder 4"/>
          <p:cNvSpPr>
            <a:spLocks noGrp="1"/>
          </p:cNvSpPr>
          <p:nvPr>
            <p:ph type="ftr" sz="quarter" idx="11"/>
          </p:nvPr>
        </p:nvSpPr>
        <p:spPr/>
        <p:txBody>
          <a:bodyPr/>
          <a:lstStyle/>
          <a:p>
            <a:pPr lvl="0"/>
            <a:endParaRPr lang="en-US"/>
          </a:p>
        </p:txBody>
      </p:sp>
      <p:sp>
        <p:nvSpPr>
          <p:cNvPr id="6" name="Slide Number Placeholder 5"/>
          <p:cNvSpPr>
            <a:spLocks noGrp="1"/>
          </p:cNvSpPr>
          <p:nvPr>
            <p:ph type="sldNum" sz="quarter" idx="12"/>
          </p:nvPr>
        </p:nvSpPr>
        <p:spPr/>
        <p:txBody>
          <a:bodyPr/>
          <a:lstStyle/>
          <a:p>
            <a:pPr lvl="0"/>
            <a:fld id="{39058924-FCB6-47F5-8C50-8F9C2BB82A11}" type="slidenum">
              <a:rPr/>
              <a:pPr lvl="0"/>
              <a:t>‹#›</a:t>
            </a:fld>
            <a:endParaRPr lang="en-US"/>
          </a:p>
        </p:txBody>
      </p:sp>
    </p:spTree>
    <p:extLst>
      <p:ext uri="{BB962C8B-B14F-4D97-AF65-F5344CB8AC3E}">
        <p14:creationId xmlns="" xmlns:p14="http://schemas.microsoft.com/office/powerpoint/2010/main" val="2659395197"/>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lvl="0"/>
            <a:fld id="{CD48468D-3A09-43DA-9E57-0081F67EE34B}" type="datetime1">
              <a:rPr lang="en-US" smtClean="0"/>
              <a:pPr lvl="0"/>
              <a:t>4/23/2018</a:t>
            </a:fld>
            <a:endParaRPr lang="en-US"/>
          </a:p>
        </p:txBody>
      </p:sp>
      <p:sp>
        <p:nvSpPr>
          <p:cNvPr id="5" name="Footer Placeholder 4"/>
          <p:cNvSpPr>
            <a:spLocks noGrp="1"/>
          </p:cNvSpPr>
          <p:nvPr>
            <p:ph type="ftr" sz="quarter" idx="11"/>
          </p:nvPr>
        </p:nvSpPr>
        <p:spPr/>
        <p:txBody>
          <a:bodyPr/>
          <a:lstStyle/>
          <a:p>
            <a:pPr lvl="0"/>
            <a:endParaRPr lang="en-US"/>
          </a:p>
        </p:txBody>
      </p:sp>
      <p:sp>
        <p:nvSpPr>
          <p:cNvPr id="6" name="Slide Number Placeholder 5"/>
          <p:cNvSpPr>
            <a:spLocks noGrp="1"/>
          </p:cNvSpPr>
          <p:nvPr>
            <p:ph type="sldNum" sz="quarter" idx="12"/>
          </p:nvPr>
        </p:nvSpPr>
        <p:spPr/>
        <p:txBody>
          <a:bodyPr/>
          <a:lstStyle/>
          <a:p>
            <a:pPr lvl="0"/>
            <a:fld id="{72B452E5-9D13-4D33-90D2-AB4F37162C60}" type="slidenum">
              <a:rPr/>
              <a:pPr lvl="0"/>
              <a:t>‹#›</a:t>
            </a:fld>
            <a:endParaRPr lang="en-US"/>
          </a:p>
        </p:txBody>
      </p:sp>
    </p:spTree>
    <p:extLst>
      <p:ext uri="{BB962C8B-B14F-4D97-AF65-F5344CB8AC3E}">
        <p14:creationId xmlns="" xmlns:p14="http://schemas.microsoft.com/office/powerpoint/2010/main" val="2082871361"/>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4963"/>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4963"/>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lvl="0"/>
            <a:fld id="{CD48468D-3A09-43DA-9E57-0081F67EE34B}" type="datetime1">
              <a:rPr lang="en-US" smtClean="0"/>
              <a:pPr lvl="0"/>
              <a:t>4/23/2018</a:t>
            </a:fld>
            <a:endParaRPr lang="en-US"/>
          </a:p>
        </p:txBody>
      </p:sp>
      <p:sp>
        <p:nvSpPr>
          <p:cNvPr id="6" name="Footer Placeholder 5"/>
          <p:cNvSpPr>
            <a:spLocks noGrp="1"/>
          </p:cNvSpPr>
          <p:nvPr>
            <p:ph type="ftr" sz="quarter" idx="11"/>
          </p:nvPr>
        </p:nvSpPr>
        <p:spPr/>
        <p:txBody>
          <a:bodyPr/>
          <a:lstStyle/>
          <a:p>
            <a:pPr lvl="0"/>
            <a:endParaRPr lang="en-US"/>
          </a:p>
        </p:txBody>
      </p:sp>
      <p:sp>
        <p:nvSpPr>
          <p:cNvPr id="7" name="Slide Number Placeholder 6"/>
          <p:cNvSpPr>
            <a:spLocks noGrp="1"/>
          </p:cNvSpPr>
          <p:nvPr>
            <p:ph type="sldNum" sz="quarter" idx="12"/>
          </p:nvPr>
        </p:nvSpPr>
        <p:spPr/>
        <p:txBody>
          <a:bodyPr/>
          <a:lstStyle/>
          <a:p>
            <a:pPr lvl="0"/>
            <a:fld id="{F8D4CC65-D176-4232-808F-EE88234DC493}" type="slidenum">
              <a:rPr/>
              <a:pPr lvl="0"/>
              <a:t>‹#›</a:t>
            </a:fld>
            <a:endParaRPr lang="en-US"/>
          </a:p>
        </p:txBody>
      </p:sp>
    </p:spTree>
    <p:extLst>
      <p:ext uri="{BB962C8B-B14F-4D97-AF65-F5344CB8AC3E}">
        <p14:creationId xmlns="" xmlns:p14="http://schemas.microsoft.com/office/powerpoint/2010/main" val="2763709916"/>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lvl="0"/>
            <a:fld id="{CD48468D-3A09-43DA-9E57-0081F67EE34B}" type="datetime1">
              <a:rPr lang="en-US" smtClean="0"/>
              <a:pPr lvl="0"/>
              <a:t>4/23/2018</a:t>
            </a:fld>
            <a:endParaRPr lang="en-US"/>
          </a:p>
        </p:txBody>
      </p:sp>
      <p:sp>
        <p:nvSpPr>
          <p:cNvPr id="8" name="Footer Placeholder 7"/>
          <p:cNvSpPr>
            <a:spLocks noGrp="1"/>
          </p:cNvSpPr>
          <p:nvPr>
            <p:ph type="ftr" sz="quarter" idx="11"/>
          </p:nvPr>
        </p:nvSpPr>
        <p:spPr/>
        <p:txBody>
          <a:bodyPr/>
          <a:lstStyle/>
          <a:p>
            <a:pPr lvl="0"/>
            <a:endParaRPr lang="en-US"/>
          </a:p>
        </p:txBody>
      </p:sp>
      <p:sp>
        <p:nvSpPr>
          <p:cNvPr id="9" name="Slide Number Placeholder 8"/>
          <p:cNvSpPr>
            <a:spLocks noGrp="1"/>
          </p:cNvSpPr>
          <p:nvPr>
            <p:ph type="sldNum" sz="quarter" idx="12"/>
          </p:nvPr>
        </p:nvSpPr>
        <p:spPr/>
        <p:txBody>
          <a:bodyPr/>
          <a:lstStyle/>
          <a:p>
            <a:pPr lvl="0"/>
            <a:fld id="{2CD2224D-B5A1-4F7A-8514-9963663641BB}" type="slidenum">
              <a:rPr/>
              <a:pPr lvl="0"/>
              <a:t>‹#›</a:t>
            </a:fld>
            <a:endParaRPr lang="en-US"/>
          </a:p>
        </p:txBody>
      </p:sp>
    </p:spTree>
    <p:extLst>
      <p:ext uri="{BB962C8B-B14F-4D97-AF65-F5344CB8AC3E}">
        <p14:creationId xmlns="" xmlns:p14="http://schemas.microsoft.com/office/powerpoint/2010/main" val="2758805748"/>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lvl="0"/>
            <a:fld id="{CD48468D-3A09-43DA-9E57-0081F67EE34B}" type="datetime1">
              <a:rPr lang="en-US" smtClean="0"/>
              <a:pPr lvl="0"/>
              <a:t>4/23/2018</a:t>
            </a:fld>
            <a:endParaRPr lang="en-US"/>
          </a:p>
        </p:txBody>
      </p:sp>
      <p:sp>
        <p:nvSpPr>
          <p:cNvPr id="4" name="Footer Placeholder 3"/>
          <p:cNvSpPr>
            <a:spLocks noGrp="1"/>
          </p:cNvSpPr>
          <p:nvPr>
            <p:ph type="ftr" sz="quarter" idx="11"/>
          </p:nvPr>
        </p:nvSpPr>
        <p:spPr/>
        <p:txBody>
          <a:bodyPr/>
          <a:lstStyle/>
          <a:p>
            <a:pPr lvl="0"/>
            <a:endParaRPr lang="en-US"/>
          </a:p>
        </p:txBody>
      </p:sp>
      <p:sp>
        <p:nvSpPr>
          <p:cNvPr id="5" name="Slide Number Placeholder 4"/>
          <p:cNvSpPr>
            <a:spLocks noGrp="1"/>
          </p:cNvSpPr>
          <p:nvPr>
            <p:ph type="sldNum" sz="quarter" idx="12"/>
          </p:nvPr>
        </p:nvSpPr>
        <p:spPr/>
        <p:txBody>
          <a:bodyPr/>
          <a:lstStyle/>
          <a:p>
            <a:pPr lvl="0"/>
            <a:fld id="{65B71F0B-666C-43C0-9C13-466046D81E29}" type="slidenum">
              <a:rPr/>
              <a:pPr lvl="0"/>
              <a:t>‹#›</a:t>
            </a:fld>
            <a:endParaRPr lang="en-US"/>
          </a:p>
        </p:txBody>
      </p:sp>
    </p:spTree>
    <p:extLst>
      <p:ext uri="{BB962C8B-B14F-4D97-AF65-F5344CB8AC3E}">
        <p14:creationId xmlns="" xmlns:p14="http://schemas.microsoft.com/office/powerpoint/2010/main" val="1932750864"/>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lvl="0"/>
            <a:fld id="{CD48468D-3A09-43DA-9E57-0081F67EE34B}" type="datetime1">
              <a:rPr lang="en-US" smtClean="0"/>
              <a:pPr lvl="0"/>
              <a:t>4/23/2018</a:t>
            </a:fld>
            <a:endParaRPr lang="en-US"/>
          </a:p>
        </p:txBody>
      </p:sp>
      <p:sp>
        <p:nvSpPr>
          <p:cNvPr id="3" name="Footer Placeholder 2"/>
          <p:cNvSpPr>
            <a:spLocks noGrp="1"/>
          </p:cNvSpPr>
          <p:nvPr>
            <p:ph type="ftr" sz="quarter" idx="11"/>
          </p:nvPr>
        </p:nvSpPr>
        <p:spPr/>
        <p:txBody>
          <a:bodyPr/>
          <a:lstStyle/>
          <a:p>
            <a:pPr lvl="0"/>
            <a:endParaRPr lang="en-US"/>
          </a:p>
        </p:txBody>
      </p:sp>
      <p:sp>
        <p:nvSpPr>
          <p:cNvPr id="4" name="Slide Number Placeholder 3"/>
          <p:cNvSpPr>
            <a:spLocks noGrp="1"/>
          </p:cNvSpPr>
          <p:nvPr>
            <p:ph type="sldNum" sz="quarter" idx="12"/>
          </p:nvPr>
        </p:nvSpPr>
        <p:spPr/>
        <p:txBody>
          <a:bodyPr/>
          <a:lstStyle/>
          <a:p>
            <a:pPr lvl="0"/>
            <a:fld id="{1DFBA50A-5F5E-40B5-A7C5-59BCC319836F}" type="slidenum">
              <a:rPr/>
              <a:pPr lvl="0"/>
              <a:t>‹#›</a:t>
            </a:fld>
            <a:endParaRPr lang="en-US"/>
          </a:p>
        </p:txBody>
      </p:sp>
    </p:spTree>
    <p:extLst>
      <p:ext uri="{BB962C8B-B14F-4D97-AF65-F5344CB8AC3E}">
        <p14:creationId xmlns="" xmlns:p14="http://schemas.microsoft.com/office/powerpoint/2010/main" val="2043213851"/>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lvl="0"/>
            <a:fld id="{CD48468D-3A09-43DA-9E57-0081F67EE34B}" type="datetime1">
              <a:rPr lang="en-US" smtClean="0"/>
              <a:pPr lvl="0"/>
              <a:t>4/23/2018</a:t>
            </a:fld>
            <a:endParaRPr lang="en-US"/>
          </a:p>
        </p:txBody>
      </p:sp>
      <p:sp>
        <p:nvSpPr>
          <p:cNvPr id="6" name="Footer Placeholder 5"/>
          <p:cNvSpPr>
            <a:spLocks noGrp="1"/>
          </p:cNvSpPr>
          <p:nvPr>
            <p:ph type="ftr" sz="quarter" idx="11"/>
          </p:nvPr>
        </p:nvSpPr>
        <p:spPr/>
        <p:txBody>
          <a:bodyPr/>
          <a:lstStyle/>
          <a:p>
            <a:pPr lvl="0"/>
            <a:endParaRPr lang="en-US"/>
          </a:p>
        </p:txBody>
      </p:sp>
      <p:sp>
        <p:nvSpPr>
          <p:cNvPr id="7" name="Slide Number Placeholder 6"/>
          <p:cNvSpPr>
            <a:spLocks noGrp="1"/>
          </p:cNvSpPr>
          <p:nvPr>
            <p:ph type="sldNum" sz="quarter" idx="12"/>
          </p:nvPr>
        </p:nvSpPr>
        <p:spPr/>
        <p:txBody>
          <a:bodyPr/>
          <a:lstStyle/>
          <a:p>
            <a:pPr lvl="0"/>
            <a:fld id="{2ABC4CCB-DF1E-47F7-ABA5-10169A8DAEE7}" type="slidenum">
              <a:rPr/>
              <a:pPr lvl="0"/>
              <a:t>‹#›</a:t>
            </a:fld>
            <a:endParaRPr lang="en-US"/>
          </a:p>
        </p:txBody>
      </p:sp>
    </p:spTree>
    <p:extLst>
      <p:ext uri="{BB962C8B-B14F-4D97-AF65-F5344CB8AC3E}">
        <p14:creationId xmlns="" xmlns:p14="http://schemas.microsoft.com/office/powerpoint/2010/main" val="3140160962"/>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lvl="0"/>
            <a:fld id="{CD48468D-3A09-43DA-9E57-0081F67EE34B}" type="datetime1">
              <a:rPr lang="en-US" smtClean="0"/>
              <a:pPr lvl="0"/>
              <a:t>4/23/2018</a:t>
            </a:fld>
            <a:endParaRPr lang="en-US"/>
          </a:p>
        </p:txBody>
      </p:sp>
      <p:sp>
        <p:nvSpPr>
          <p:cNvPr id="6" name="Footer Placeholder 5"/>
          <p:cNvSpPr>
            <a:spLocks noGrp="1"/>
          </p:cNvSpPr>
          <p:nvPr>
            <p:ph type="ftr" sz="quarter" idx="11"/>
          </p:nvPr>
        </p:nvSpPr>
        <p:spPr/>
        <p:txBody>
          <a:bodyPr/>
          <a:lstStyle/>
          <a:p>
            <a:pPr lvl="0"/>
            <a:endParaRPr lang="en-US"/>
          </a:p>
        </p:txBody>
      </p:sp>
      <p:sp>
        <p:nvSpPr>
          <p:cNvPr id="7" name="Slide Number Placeholder 6"/>
          <p:cNvSpPr>
            <a:spLocks noGrp="1"/>
          </p:cNvSpPr>
          <p:nvPr>
            <p:ph type="sldNum" sz="quarter" idx="12"/>
          </p:nvPr>
        </p:nvSpPr>
        <p:spPr/>
        <p:txBody>
          <a:bodyPr/>
          <a:lstStyle/>
          <a:p>
            <a:pPr lvl="0"/>
            <a:fld id="{0C314104-FD64-447B-A0D2-231970DF00B4}" type="slidenum">
              <a:rPr/>
              <a:pPr lvl="0"/>
              <a:t>‹#›</a:t>
            </a:fld>
            <a:endParaRPr lang="en-US"/>
          </a:p>
        </p:txBody>
      </p:sp>
    </p:spTree>
    <p:extLst>
      <p:ext uri="{BB962C8B-B14F-4D97-AF65-F5344CB8AC3E}">
        <p14:creationId xmlns="" xmlns:p14="http://schemas.microsoft.com/office/powerpoint/2010/main" val="1683591387"/>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2" name="Picture 16"/>
          <p:cNvPicPr>
            <a:picLocks noChangeAspect="1"/>
          </p:cNvPicPr>
          <p:nvPr/>
        </p:nvPicPr>
        <p:blipFill>
          <a:blip r:embed="rId13" cstate="print">
            <a:lum/>
            <a:alphaModFix/>
          </a:blip>
          <a:srcRect/>
          <a:stretch>
            <a:fillRect/>
          </a:stretch>
        </p:blipFill>
        <p:spPr>
          <a:xfrm>
            <a:off x="0" y="0"/>
            <a:ext cx="9219960" cy="6914879"/>
          </a:xfrm>
          <a:prstGeom prst="rect">
            <a:avLst/>
          </a:prstGeom>
          <a:noFill/>
          <a:ln>
            <a:noFill/>
          </a:ln>
        </p:spPr>
      </p:pic>
      <p:sp>
        <p:nvSpPr>
          <p:cNvPr id="3" name="Text Box 8"/>
          <p:cNvSpPr/>
          <p:nvPr/>
        </p:nvSpPr>
        <p:spPr>
          <a:xfrm>
            <a:off x="8153280" y="6324479"/>
            <a:ext cx="685440" cy="2728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spAutoFit/>
          </a:bodyPr>
          <a:lstStyle/>
          <a:p>
            <a:pPr marL="0" marR="0" lvl="0" indent="0" algn="l" rtl="0" hangingPunct="1">
              <a:lnSpc>
                <a:spcPct val="100000"/>
              </a:lnSpc>
              <a:spcBef>
                <a:spcPts val="899"/>
              </a:spcBef>
              <a:spcAft>
                <a:spcPts val="0"/>
              </a:spcAft>
              <a:buNone/>
              <a:tabLst/>
            </a:pPr>
            <a:fld id="{C536FAC5-8C2A-47C1-865A-FD82452D5B5E}" type="slidenum">
              <a:rPr/>
              <a:pPr marL="0" marR="0" lvl="0" indent="0" algn="l" rtl="0" hangingPunct="1">
                <a:lnSpc>
                  <a:spcPct val="100000"/>
                </a:lnSpc>
                <a:spcBef>
                  <a:spcPts val="899"/>
                </a:spcBef>
                <a:spcAft>
                  <a:spcPts val="0"/>
                </a:spcAft>
                <a:buNone/>
                <a:tabLst/>
              </a:pPr>
              <a:t>‹#›</a:t>
            </a:fld>
            <a:endParaRPr lang="en-US" sz="1200" b="0" i="0" u="none" strike="noStrike" kern="1200" spc="0">
              <a:ln>
                <a:noFill/>
              </a:ln>
              <a:solidFill>
                <a:srgbClr val="000000"/>
              </a:solidFill>
              <a:latin typeface="Arial" pitchFamily="18"/>
              <a:ea typeface="Microsoft YaHei" pitchFamily="2"/>
              <a:cs typeface="Mangal" pitchFamily="2"/>
            </a:endParaRPr>
          </a:p>
        </p:txBody>
      </p:sp>
      <p:pic>
        <p:nvPicPr>
          <p:cNvPr id="4" name="Picture 17"/>
          <p:cNvPicPr>
            <a:picLocks noChangeAspect="1"/>
          </p:cNvPicPr>
          <p:nvPr/>
        </p:nvPicPr>
        <p:blipFill>
          <a:blip r:embed="rId14" cstate="print">
            <a:lum/>
            <a:alphaModFix/>
          </a:blip>
          <a:srcRect/>
          <a:stretch>
            <a:fillRect/>
          </a:stretch>
        </p:blipFill>
        <p:spPr>
          <a:xfrm>
            <a:off x="228600" y="5943600"/>
            <a:ext cx="2400119" cy="596520"/>
          </a:xfrm>
          <a:prstGeom prst="rect">
            <a:avLst/>
          </a:prstGeom>
          <a:noFill/>
          <a:ln>
            <a:noFill/>
          </a:ln>
        </p:spPr>
      </p:pic>
      <p:sp>
        <p:nvSpPr>
          <p:cNvPr id="5" name="Title 1"/>
          <p:cNvSpPr txBox="1">
            <a:spLocks noGrp="1"/>
          </p:cNvSpPr>
          <p:nvPr>
            <p:ph type="title"/>
          </p:nvPr>
        </p:nvSpPr>
        <p:spPr>
          <a:xfrm>
            <a:off x="685799" y="2130480"/>
            <a:ext cx="7772039" cy="1469520"/>
          </a:xfrm>
          <a:prstGeom prst="rect">
            <a:avLst/>
          </a:prstGeom>
          <a:noFill/>
          <a:ln>
            <a:noFill/>
          </a:ln>
        </p:spPr>
        <p:txBody>
          <a:bodyPr vert="horz" wrap="square" lIns="90000" tIns="45000" rIns="90000" bIns="45000" anchor="t"/>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en-US"/>
              <a:t>Click to edit the title text formatClick to edit Master title style</a:t>
            </a:r>
          </a:p>
        </p:txBody>
      </p:sp>
      <p:sp>
        <p:nvSpPr>
          <p:cNvPr id="6" name="Rectangle 4"/>
          <p:cNvSpPr txBox="1">
            <a:spLocks noGrp="1"/>
          </p:cNvSpPr>
          <p:nvPr>
            <p:ph type="dt" sz="half" idx="2"/>
          </p:nvPr>
        </p:nvSpPr>
        <p:spPr>
          <a:xfrm>
            <a:off x="457200" y="6245280"/>
            <a:ext cx="2133360" cy="475920"/>
          </a:xfrm>
          <a:prstGeom prst="rect">
            <a:avLst/>
          </a:prstGeom>
          <a:noFill/>
          <a:ln>
            <a:noFill/>
          </a:ln>
        </p:spPr>
        <p:txBody>
          <a:bodyPr wrap="square" lIns="90000" tIns="45000" rIns="90000" bIns="45000" anchor="t" anchorCtr="0"/>
          <a:lstStyle>
            <a:lvl1pPr marL="0" marR="0" lvl="0" indent="0" algn="l" rtl="0" hangingPunct="1">
              <a:spcBef>
                <a:spcPts val="0"/>
              </a:spcBef>
              <a:spcAft>
                <a:spcPts val="0"/>
              </a:spcAft>
              <a:buNone/>
              <a:tabLst/>
              <a:defRPr lang="en-US" sz="1800" b="0" i="0" u="none" strike="noStrike" kern="1200" spc="0">
                <a:solidFill>
                  <a:srgbClr val="000000"/>
                </a:solidFill>
                <a:latin typeface="Arial" pitchFamily="18"/>
                <a:ea typeface="Lucida Sans Unicode" pitchFamily="2"/>
                <a:cs typeface="Tahoma" pitchFamily="2"/>
              </a:defRPr>
            </a:lvl1pPr>
          </a:lstStyle>
          <a:p>
            <a:pPr lvl="0"/>
            <a:fld id="{CD48468D-3A09-43DA-9E57-0081F67EE34B}" type="datetime1">
              <a:rPr lang="en-US"/>
              <a:pPr lvl="0"/>
              <a:t>4/23/2018</a:t>
            </a:fld>
            <a:endParaRPr lang="en-US"/>
          </a:p>
        </p:txBody>
      </p:sp>
      <p:sp>
        <p:nvSpPr>
          <p:cNvPr id="7" name="Rectangle 5"/>
          <p:cNvSpPr txBox="1">
            <a:spLocks noGrp="1"/>
          </p:cNvSpPr>
          <p:nvPr>
            <p:ph type="ftr" sz="quarter" idx="3"/>
          </p:nvPr>
        </p:nvSpPr>
        <p:spPr>
          <a:xfrm>
            <a:off x="3124079" y="6245280"/>
            <a:ext cx="2895120" cy="475920"/>
          </a:xfrm>
          <a:prstGeom prst="rect">
            <a:avLst/>
          </a:prstGeom>
          <a:noFill/>
          <a:ln>
            <a:noFill/>
          </a:ln>
        </p:spPr>
        <p:txBody>
          <a:bodyPr wrap="square" lIns="90000" tIns="45000" rIns="90000" bIns="45000" anchor="t" anchorCtr="0"/>
          <a:lstStyle>
            <a:lvl1pPr lvl="0" rtl="0" hangingPunct="0">
              <a:buNone/>
              <a:tabLst/>
              <a:defRPr lang="en-US" sz="2400" kern="1200">
                <a:latin typeface="Times New Roman" pitchFamily="18"/>
                <a:ea typeface="Lucida Sans Unicode" pitchFamily="2"/>
                <a:cs typeface="Tahoma" pitchFamily="2"/>
              </a:defRPr>
            </a:lvl1pPr>
          </a:lstStyle>
          <a:p>
            <a:pPr lvl="0"/>
            <a:endParaRPr lang="en-US"/>
          </a:p>
        </p:txBody>
      </p:sp>
      <p:sp>
        <p:nvSpPr>
          <p:cNvPr id="8" name="Rectangle 6"/>
          <p:cNvSpPr txBox="1">
            <a:spLocks noGrp="1"/>
          </p:cNvSpPr>
          <p:nvPr>
            <p:ph type="sldNum" sz="quarter" idx="4"/>
          </p:nvPr>
        </p:nvSpPr>
        <p:spPr>
          <a:xfrm>
            <a:off x="6553080" y="6245280"/>
            <a:ext cx="2133360" cy="475920"/>
          </a:xfrm>
          <a:prstGeom prst="rect">
            <a:avLst/>
          </a:prstGeom>
          <a:noFill/>
          <a:ln>
            <a:noFill/>
          </a:ln>
        </p:spPr>
        <p:txBody>
          <a:bodyPr wrap="square" lIns="90000" tIns="45000" rIns="90000" bIns="45000" anchor="t" anchorCtr="0"/>
          <a:lstStyle>
            <a:lvl1pPr marL="0" marR="0" lvl="0" indent="0" algn="l" rtl="0" hangingPunct="1">
              <a:spcBef>
                <a:spcPts val="0"/>
              </a:spcBef>
              <a:spcAft>
                <a:spcPts val="0"/>
              </a:spcAft>
              <a:buNone/>
              <a:tabLst/>
              <a:defRPr lang="en-US" sz="1800" b="0" i="0" u="none" strike="noStrike" kern="1200" spc="0">
                <a:solidFill>
                  <a:srgbClr val="000000"/>
                </a:solidFill>
                <a:latin typeface="Arial" pitchFamily="18"/>
                <a:ea typeface="Lucida Sans Unicode" pitchFamily="2"/>
                <a:cs typeface="Tahoma" pitchFamily="2"/>
              </a:defRPr>
            </a:lvl1pPr>
          </a:lstStyle>
          <a:p>
            <a:pPr lvl="0"/>
            <a:fld id="{637838D1-CDAE-4A39-91D7-DAE90A91C84E}" type="slidenum">
              <a:rPr/>
              <a:pPr lvl="0"/>
              <a:t>‹#›</a:t>
            </a:fld>
            <a:endParaRPr lang="en-US"/>
          </a:p>
        </p:txBody>
      </p:sp>
      <p:sp>
        <p:nvSpPr>
          <p:cNvPr id="9" name="Text Placeholder 8"/>
          <p:cNvSpPr txBox="1">
            <a:spLocks noGrp="1"/>
          </p:cNvSpPr>
          <p:nvPr>
            <p:ph type="body" idx="1"/>
          </p:nvPr>
        </p:nvSpPr>
        <p:spPr>
          <a:xfrm>
            <a:off x="457200" y="1604520"/>
            <a:ext cx="8229240" cy="4525920"/>
          </a:xfrm>
          <a:prstGeom prst="rect">
            <a:avLst/>
          </a:prstGeom>
          <a:noFill/>
          <a:ln>
            <a:noFill/>
          </a:ln>
        </p:spPr>
        <p:txBody>
          <a:bodyPr vert="horz" lIns="0" tIns="0" rIns="0" bIns="0"/>
          <a:lstStyle>
            <a:defPPr marL="432000" lvl="0" indent="-324000" algn="l" rtl="0" hangingPunct="1">
              <a:spcBef>
                <a:spcPts val="0"/>
              </a:spcBef>
              <a:spcAft>
                <a:spcPts val="1417"/>
              </a:spcAft>
              <a:buSzPct val="45000"/>
              <a:buFont typeface="StarSymbol"/>
              <a:buNone/>
              <a:defRPr lang="en-US" sz="1800" b="0" i="0" u="none" strike="noStrike" kern="1200" spc="0">
                <a:ln>
                  <a:noFill/>
                </a:ln>
                <a:solidFill>
                  <a:srgbClr val="000000"/>
                </a:solidFill>
                <a:latin typeface="Arial"/>
                <a:ea typeface="Microsoft YaHei" pitchFamily="2"/>
                <a:cs typeface="Mangal" pitchFamily="2"/>
              </a:defRPr>
            </a:defPPr>
            <a:lvl1pPr marL="432000" lvl="0" indent="-324000" algn="l" rtl="0" hangingPunct="1">
              <a:spcBef>
                <a:spcPts val="0"/>
              </a:spcBef>
              <a:spcAft>
                <a:spcPts val="1417"/>
              </a:spcAft>
              <a:buSzPct val="45000"/>
              <a:buFont typeface="StarSymbol"/>
              <a:buChar char="●"/>
              <a:defRPr lang="en-US" sz="1800" b="0" i="0" u="none" strike="noStrike" kern="1200" spc="0">
                <a:ln>
                  <a:noFill/>
                </a:ln>
                <a:solidFill>
                  <a:srgbClr val="000000"/>
                </a:solidFill>
                <a:latin typeface="Arial"/>
                <a:ea typeface="Microsoft YaHei" pitchFamily="2"/>
                <a:cs typeface="Mangal" pitchFamily="2"/>
              </a:defRPr>
            </a:lvl1pPr>
            <a:lvl2pPr marL="864000" lvl="1" indent="-324000" algn="l" rtl="0" hangingPunct="1">
              <a:spcBef>
                <a:spcPts val="0"/>
              </a:spcBef>
              <a:spcAft>
                <a:spcPts val="1134"/>
              </a:spcAft>
              <a:buSzPct val="75000"/>
              <a:buFont typeface="StarSymbol"/>
              <a:buChar char="–"/>
              <a:defRPr lang="en-US" sz="1800" b="0" i="0" u="none" strike="noStrike" kern="1200" spc="0">
                <a:ln>
                  <a:noFill/>
                </a:ln>
                <a:solidFill>
                  <a:srgbClr val="000000"/>
                </a:solidFill>
                <a:latin typeface="Arial"/>
                <a:ea typeface="Microsoft YaHei" pitchFamily="2"/>
                <a:cs typeface="Mangal" pitchFamily="2"/>
              </a:defRPr>
            </a:lvl2pPr>
            <a:lvl3pPr marL="1295999" lvl="2" indent="-288000" algn="l" rtl="0" hangingPunct="1">
              <a:spcBef>
                <a:spcPts val="0"/>
              </a:spcBef>
              <a:spcAft>
                <a:spcPts val="850"/>
              </a:spcAft>
              <a:buSzPct val="45000"/>
              <a:buFont typeface="StarSymbol"/>
              <a:buChar char="●"/>
              <a:defRPr lang="en-US" sz="1800" b="0" i="0" u="none" strike="noStrike" kern="1200" spc="0">
                <a:ln>
                  <a:noFill/>
                </a:ln>
                <a:solidFill>
                  <a:srgbClr val="000000"/>
                </a:solidFill>
                <a:latin typeface="Arial"/>
                <a:ea typeface="Microsoft YaHei" pitchFamily="2"/>
                <a:cs typeface="Mangal" pitchFamily="2"/>
              </a:defRPr>
            </a:lvl3pPr>
            <a:lvl4pPr marL="1728000" lvl="3" indent="-216000" algn="l" rtl="0" hangingPunct="1">
              <a:spcBef>
                <a:spcPts val="0"/>
              </a:spcBef>
              <a:spcAft>
                <a:spcPts val="567"/>
              </a:spcAft>
              <a:buSzPct val="75000"/>
              <a:buFont typeface="StarSymbol"/>
              <a:buChar char="–"/>
              <a:defRPr lang="en-US" sz="1800" b="0" i="0" u="none" strike="noStrike" kern="1200" spc="0">
                <a:ln>
                  <a:noFill/>
                </a:ln>
                <a:solidFill>
                  <a:srgbClr val="000000"/>
                </a:solidFill>
                <a:latin typeface="Arial"/>
                <a:ea typeface="Microsoft YaHei" pitchFamily="2"/>
                <a:cs typeface="Mangal" pitchFamily="2"/>
              </a:defRPr>
            </a:lvl4pPr>
            <a:lvl5pPr marL="2160000" lvl="4" indent="-216000" algn="l" rtl="0" hangingPunct="1">
              <a:spcBef>
                <a:spcPts val="0"/>
              </a:spcBef>
              <a:spcAft>
                <a:spcPts val="283"/>
              </a:spcAft>
              <a:buSzPct val="45000"/>
              <a:buFont typeface="StarSymbol"/>
              <a:buChar char="●"/>
              <a:defRPr lang="en-US" sz="2000" b="0" i="0" u="none" strike="noStrike" kern="1200" spc="0">
                <a:ln>
                  <a:noFill/>
                </a:ln>
                <a:solidFill>
                  <a:srgbClr val="000000"/>
                </a:solidFill>
                <a:latin typeface="Arial"/>
                <a:ea typeface="Microsoft YaHei" pitchFamily="2"/>
                <a:cs typeface="Mangal" pitchFamily="2"/>
              </a:defRPr>
            </a:lvl5pPr>
            <a:lvl6pPr marL="2592000" lvl="5" indent="-216000" algn="l" rtl="0" hangingPunct="1">
              <a:spcBef>
                <a:spcPts val="0"/>
              </a:spcBef>
              <a:spcAft>
                <a:spcPts val="283"/>
              </a:spcAft>
              <a:buSzPct val="45000"/>
              <a:buFont typeface="StarSymbol"/>
              <a:buChar char="●"/>
              <a:defRPr lang="en-US" sz="2000" b="0" i="0" u="none" strike="noStrike" kern="1200" spc="0">
                <a:ln>
                  <a:noFill/>
                </a:ln>
                <a:solidFill>
                  <a:srgbClr val="000000"/>
                </a:solidFill>
                <a:latin typeface="Arial"/>
                <a:ea typeface="Microsoft YaHei" pitchFamily="2"/>
                <a:cs typeface="Mangal" pitchFamily="2"/>
              </a:defRPr>
            </a:lvl6pPr>
            <a:lvl7pPr marL="3024000" lvl="6" indent="-216000" algn="l" rtl="0" hangingPunct="1">
              <a:spcBef>
                <a:spcPts val="0"/>
              </a:spcBef>
              <a:spcAft>
                <a:spcPts val="283"/>
              </a:spcAft>
              <a:buSzPct val="45000"/>
              <a:buFont typeface="StarSymbol"/>
              <a:buChar char="●"/>
              <a:defRPr lang="en-US" sz="2000" b="0" i="0" u="none" strike="noStrike" kern="1200" spc="0">
                <a:ln>
                  <a:noFill/>
                </a:ln>
                <a:solidFill>
                  <a:srgbClr val="000000"/>
                </a:solidFill>
                <a:latin typeface="Arial"/>
                <a:ea typeface="Microsoft YaHei" pitchFamily="2"/>
                <a:cs typeface="Mangal" pitchFamily="2"/>
              </a:defRPr>
            </a:lvl7pPr>
            <a:lvl8pPr marL="3456000" lvl="7" indent="-216000" algn="l" rtl="0" hangingPunct="1">
              <a:spcBef>
                <a:spcPts val="0"/>
              </a:spcBef>
              <a:spcAft>
                <a:spcPts val="283"/>
              </a:spcAft>
              <a:buSzPct val="45000"/>
              <a:buFont typeface="StarSymbol"/>
              <a:buChar char="●"/>
              <a:defRPr lang="en-US" sz="2000" b="0" i="0" u="none" strike="noStrike" kern="1200" spc="0">
                <a:ln>
                  <a:noFill/>
                </a:ln>
                <a:solidFill>
                  <a:srgbClr val="000000"/>
                </a:solidFill>
                <a:latin typeface="Arial"/>
                <a:ea typeface="Microsoft YaHei" pitchFamily="2"/>
                <a:cs typeface="Mangal" pitchFamily="2"/>
              </a:defRPr>
            </a:lvl8pPr>
            <a:lvl9pPr marL="3887999" lvl="8" indent="-216000" algn="l" rtl="0" hangingPunct="1">
              <a:spcBef>
                <a:spcPts val="0"/>
              </a:spcBef>
              <a:spcAft>
                <a:spcPts val="283"/>
              </a:spcAft>
              <a:buSzPct val="45000"/>
              <a:buFont typeface="StarSymbol"/>
              <a:buChar char="●"/>
              <a:defRPr lang="en-US" sz="2000" b="0" i="0" u="none" strike="noStrike" kern="1200" spc="0">
                <a:ln>
                  <a:noFill/>
                </a:ln>
                <a:solidFill>
                  <a:srgbClr val="000000"/>
                </a:solidFill>
                <a:latin typeface="Arial"/>
                <a:ea typeface="Microsoft YaHei" pitchFamily="2"/>
                <a:cs typeface="Mangal" pitchFamily="2"/>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 xmlns:p14="http://schemas.microsoft.com/office/powerpoint/2010/main" Requires="p14">
      <p:transition spd="slow" p14:dur="2000"/>
    </mc:Choice>
    <mc:Fallback>
      <p:transition spd="slow"/>
    </mc:Fallback>
  </mc:AlternateContent>
  <p:txStyles>
    <p:titleStyle>
      <a:lvl1pPr lvl="0" algn="l" rtl="0" hangingPunct="1">
        <a:spcBef>
          <a:spcPts val="0"/>
        </a:spcBef>
        <a:spcAft>
          <a:spcPts val="0"/>
        </a:spcAft>
        <a:buNone/>
        <a:tabLst/>
        <a:defRPr lang="en-US" sz="2800" b="1" i="0" u="none" strike="noStrike" kern="1200" spc="0">
          <a:ln>
            <a:noFill/>
          </a:ln>
          <a:solidFill>
            <a:srgbClr val="1F497D"/>
          </a:solidFill>
          <a:latin typeface="Arial" pitchFamily="18"/>
          <a:ea typeface="Microsoft YaHei" pitchFamily="2"/>
          <a:cs typeface="Mangal" pitchFamily="2"/>
        </a:defRPr>
      </a:lvl1pPr>
    </p:titleStyle>
    <p:bodyStyle>
      <a:lvl1pPr algn="l" rtl="0" hangingPunct="1">
        <a:spcBef>
          <a:spcPts val="0"/>
        </a:spcBef>
        <a:spcAft>
          <a:spcPts val="1417"/>
        </a:spcAft>
        <a:tabLst/>
        <a:defRPr lang="en-US" sz="1800" b="0" i="0" u="none" strike="noStrike" kern="1200" spc="0">
          <a:ln>
            <a:noFill/>
          </a:ln>
          <a:solidFill>
            <a:srgbClr val="000000"/>
          </a:solidFill>
          <a:latin typeface="Arial" pitchFamily="18"/>
          <a:ea typeface="Microsoft YaHei" pitchFamily="2"/>
          <a:cs typeface="Mangal" pitchFamily="2"/>
        </a:defRPr>
      </a:lvl1pPr>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2" name="Title 3"/>
          <p:cNvSpPr txBox="1">
            <a:spLocks noGrp="1"/>
          </p:cNvSpPr>
          <p:nvPr>
            <p:ph type="ctrTitle"/>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lgn="ctr">
              <a:buNone/>
            </a:pPr>
            <a:r>
              <a:rPr lang="en-US" sz="3200"/>
              <a:t>Best Practices Providing Trauma-Informed Care to Women in a Correctional Facility</a:t>
            </a:r>
          </a:p>
        </p:txBody>
      </p:sp>
      <p:sp>
        <p:nvSpPr>
          <p:cNvPr id="3" name="Subtitle 4"/>
          <p:cNvSpPr txBox="1">
            <a:spLocks noGrp="1"/>
          </p:cNvSpPr>
          <p:nvPr>
            <p:ph type="subTitle" idx="1"/>
          </p:nvPr>
        </p:nvSpPr>
        <p:spPr>
          <a:xfrm>
            <a:off x="1371600" y="3886200"/>
            <a:ext cx="6400800" cy="1981200"/>
          </a:xfrm>
        </p:spPr>
        <p:txBody>
          <a:bodyPr wrap="square" lIns="90000" tIns="45000" rIns="90000" bIns="45000" anchor="t"/>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lvl="0" indent="0" algn="ctr">
              <a:spcAft>
                <a:spcPts val="0"/>
              </a:spcAft>
              <a:buNone/>
            </a:pPr>
            <a:r>
              <a:rPr lang="en-US" sz="2400" b="1" dirty="0">
                <a:solidFill>
                  <a:srgbClr val="1F497D"/>
                </a:solidFill>
                <a:latin typeface="Arial" pitchFamily="18"/>
              </a:rPr>
              <a:t>Presented By:</a:t>
            </a:r>
          </a:p>
          <a:p>
            <a:pPr marL="0" lvl="0" indent="0">
              <a:spcAft>
                <a:spcPts val="0"/>
              </a:spcAft>
              <a:buNone/>
            </a:pPr>
            <a:r>
              <a:rPr lang="en-US" sz="2400" b="1" dirty="0">
                <a:solidFill>
                  <a:srgbClr val="1F497D"/>
                </a:solidFill>
                <a:latin typeface="Arial" pitchFamily="18"/>
              </a:rPr>
              <a:t>Kyra Haney, MS, CRADC, </a:t>
            </a:r>
            <a:endParaRPr lang="en-US" sz="2400" b="1" dirty="0" smtClean="0">
              <a:solidFill>
                <a:srgbClr val="1F497D"/>
              </a:solidFill>
              <a:latin typeface="Arial" pitchFamily="18"/>
            </a:endParaRPr>
          </a:p>
          <a:p>
            <a:pPr marL="0" lvl="0" indent="0">
              <a:spcAft>
                <a:spcPts val="0"/>
              </a:spcAft>
              <a:buNone/>
            </a:pPr>
            <a:r>
              <a:rPr lang="en-US" sz="2400" b="1" dirty="0" smtClean="0">
                <a:solidFill>
                  <a:srgbClr val="1F497D"/>
                </a:solidFill>
                <a:latin typeface="Arial" pitchFamily="18"/>
              </a:rPr>
              <a:t>Program </a:t>
            </a:r>
            <a:r>
              <a:rPr lang="en-US" sz="2400" b="1" dirty="0">
                <a:solidFill>
                  <a:srgbClr val="1F497D"/>
                </a:solidFill>
                <a:latin typeface="Arial" pitchFamily="18"/>
              </a:rPr>
              <a:t>Director</a:t>
            </a:r>
          </a:p>
          <a:p>
            <a:pPr marL="0" lvl="0" indent="0">
              <a:spcAft>
                <a:spcPts val="0"/>
              </a:spcAft>
              <a:buNone/>
            </a:pPr>
            <a:r>
              <a:rPr lang="en-US" sz="2400" b="1" dirty="0">
                <a:solidFill>
                  <a:srgbClr val="1F497D"/>
                </a:solidFill>
                <a:latin typeface="Arial" pitchFamily="18"/>
              </a:rPr>
              <a:t>Jessica Zeger, BS, Clinical Supervisor</a:t>
            </a:r>
          </a:p>
          <a:p>
            <a:pPr marL="0" lvl="0" indent="0">
              <a:spcAft>
                <a:spcPts val="0"/>
              </a:spcAft>
              <a:buNone/>
            </a:pPr>
            <a:r>
              <a:rPr lang="en-US" sz="2400" b="1" dirty="0">
                <a:solidFill>
                  <a:srgbClr val="1F497D"/>
                </a:solidFill>
                <a:latin typeface="Arial" pitchFamily="18"/>
              </a:rPr>
              <a:t>Chillicothe Correctional Center</a:t>
            </a:r>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1295400"/>
            <a:ext cx="7772039" cy="685800"/>
          </a:xfrm>
        </p:spPr>
        <p:txBody>
          <a:bodyPr/>
          <a:lstStyle/>
          <a:p>
            <a:pPr algn="ctr">
              <a:buNone/>
            </a:pPr>
            <a:r>
              <a:rPr lang="en-US" dirty="0" smtClean="0">
                <a:solidFill>
                  <a:schemeClr val="tx2"/>
                </a:solidFill>
              </a:rPr>
              <a:t>Where Do We Go From Here</a:t>
            </a:r>
            <a:endParaRPr lang="en-US" dirty="0">
              <a:solidFill>
                <a:schemeClr val="tx2"/>
              </a:solidFill>
            </a:endParaRPr>
          </a:p>
        </p:txBody>
      </p:sp>
      <p:sp>
        <p:nvSpPr>
          <p:cNvPr id="4" name="Content Placeholder 1"/>
          <p:cNvSpPr txBox="1">
            <a:spLocks/>
          </p:cNvSpPr>
          <p:nvPr/>
        </p:nvSpPr>
        <p:spPr>
          <a:xfrm>
            <a:off x="457200" y="1905000"/>
            <a:ext cx="8229240" cy="4101958"/>
          </a:xfrm>
          <a:prstGeom prst="rect">
            <a:avLst/>
          </a:prstGeom>
          <a:noFill/>
          <a:ln>
            <a:noFill/>
          </a:ln>
        </p:spPr>
        <p:txBody>
          <a:bodyPr vert="horz" lIns="0" tIns="0" rIns="0" bIns="0"/>
          <a:lstStyle>
            <a:defPPr marL="432000" lvl="0" indent="-324000" algn="l" rtl="0" hangingPunct="1">
              <a:spcBef>
                <a:spcPts val="0"/>
              </a:spcBef>
              <a:spcAft>
                <a:spcPts val="1417"/>
              </a:spcAft>
              <a:buSzPct val="45000"/>
              <a:buFont typeface="StarSymbol"/>
              <a:buNone/>
              <a:defRPr lang="en-US" sz="2700" b="0" i="0" u="none" strike="noStrike" kern="1200" spc="0">
                <a:ln>
                  <a:noFill/>
                </a:ln>
                <a:solidFill>
                  <a:srgbClr val="000000"/>
                </a:solidFill>
                <a:latin typeface="Lucida Sans Unicode"/>
                <a:ea typeface="Microsoft YaHei" pitchFamily="2"/>
                <a:cs typeface="Mangal" pitchFamily="2"/>
              </a:defRPr>
            </a:defPPr>
            <a:lvl1pPr marL="432000" lvl="0" indent="-324000" algn="l" rtl="0" hangingPunct="1">
              <a:spcBef>
                <a:spcPts val="0"/>
              </a:spcBef>
              <a:spcAft>
                <a:spcPts val="1417"/>
              </a:spcAft>
              <a:buSzPct val="45000"/>
              <a:buFont typeface="StarSymbol"/>
              <a:buChar char="●"/>
              <a:defRPr lang="en-US" sz="2700" b="0" i="0" u="none" strike="noStrike" kern="1200" spc="0">
                <a:ln>
                  <a:noFill/>
                </a:ln>
                <a:solidFill>
                  <a:srgbClr val="000000"/>
                </a:solidFill>
                <a:latin typeface="Lucida Sans Unicode"/>
                <a:ea typeface="Microsoft YaHei" pitchFamily="2"/>
                <a:cs typeface="Mangal" pitchFamily="2"/>
              </a:defRPr>
            </a:lvl1pPr>
            <a:lvl2pPr marL="864000" lvl="1" indent="-324000" algn="l" rtl="0" hangingPunct="1">
              <a:spcBef>
                <a:spcPts val="0"/>
              </a:spcBef>
              <a:spcAft>
                <a:spcPts val="1134"/>
              </a:spcAft>
              <a:buSzPct val="75000"/>
              <a:buFont typeface="StarSymbol"/>
              <a:buChar char="–"/>
              <a:defRPr lang="en-US" sz="2100" b="0" i="0" u="none" strike="noStrike" kern="1200" spc="0">
                <a:ln>
                  <a:noFill/>
                </a:ln>
                <a:solidFill>
                  <a:srgbClr val="000000"/>
                </a:solidFill>
                <a:latin typeface="Lucida Sans Unicode"/>
                <a:ea typeface="Microsoft YaHei" pitchFamily="2"/>
                <a:cs typeface="Mangal" pitchFamily="2"/>
              </a:defRPr>
            </a:lvl2pPr>
            <a:lvl3pPr marL="1295999" lvl="2" indent="-288000" algn="l" rtl="0" hangingPunct="1">
              <a:spcBef>
                <a:spcPts val="0"/>
              </a:spcBef>
              <a:spcAft>
                <a:spcPts val="850"/>
              </a:spcAft>
              <a:buSzPct val="45000"/>
              <a:buFont typeface="StarSymbol"/>
              <a:buChar char="●"/>
              <a:defRPr lang="en-US" sz="1900" b="0" i="0" u="none" strike="noStrike" kern="1200" spc="0">
                <a:ln>
                  <a:noFill/>
                </a:ln>
                <a:solidFill>
                  <a:srgbClr val="000000"/>
                </a:solidFill>
                <a:latin typeface="Lucida Sans Unicode"/>
                <a:ea typeface="Microsoft YaHei" pitchFamily="2"/>
                <a:cs typeface="Mangal" pitchFamily="2"/>
              </a:defRPr>
            </a:lvl3pPr>
            <a:lvl4pPr marL="1728000" lvl="3" indent="-216000" algn="l" rtl="0" hangingPunct="1">
              <a:spcBef>
                <a:spcPts val="0"/>
              </a:spcBef>
              <a:spcAft>
                <a:spcPts val="567"/>
              </a:spcAft>
              <a:buSzPct val="75000"/>
              <a:buFont typeface="StarSymbol"/>
              <a:buChar char="–"/>
              <a:defRPr lang="en-US" sz="1800" b="0" i="0" u="none" strike="noStrike" kern="1200" spc="0">
                <a:ln>
                  <a:noFill/>
                </a:ln>
                <a:solidFill>
                  <a:srgbClr val="000000"/>
                </a:solidFill>
                <a:latin typeface="Lucida Sans Unicode"/>
                <a:ea typeface="Microsoft YaHei" pitchFamily="2"/>
                <a:cs typeface="Mangal" pitchFamily="2"/>
              </a:defRPr>
            </a:lvl4pPr>
            <a:lvl5pPr marL="2160000" lvl="4" indent="-216000" algn="l" rtl="0" hangingPunct="1">
              <a:spcBef>
                <a:spcPts val="0"/>
              </a:spcBef>
              <a:spcAft>
                <a:spcPts val="283"/>
              </a:spcAft>
              <a:buSzPct val="45000"/>
              <a:buFont typeface="StarSymbol"/>
              <a:buChar char="●"/>
              <a:defRPr lang="en-US" sz="2000" b="0" i="0" u="none" strike="noStrike" kern="1200" spc="0">
                <a:ln>
                  <a:noFill/>
                </a:ln>
                <a:solidFill>
                  <a:srgbClr val="000000"/>
                </a:solidFill>
                <a:latin typeface="Lucida Sans Unicode"/>
                <a:ea typeface="Microsoft YaHei" pitchFamily="2"/>
                <a:cs typeface="Mangal" pitchFamily="2"/>
              </a:defRPr>
            </a:lvl5pPr>
            <a:lvl6pPr marL="2591999" lvl="5" indent="-216000" algn="l" rtl="0" hangingPunct="1">
              <a:spcBef>
                <a:spcPts val="0"/>
              </a:spcBef>
              <a:spcAft>
                <a:spcPts val="283"/>
              </a:spcAft>
              <a:buSzPct val="45000"/>
              <a:buFont typeface="StarSymbol"/>
              <a:buChar char="●"/>
              <a:defRPr lang="en-US" sz="2000" b="0" i="0" u="none" strike="noStrike" kern="1200" spc="0">
                <a:ln>
                  <a:noFill/>
                </a:ln>
                <a:solidFill>
                  <a:srgbClr val="000000"/>
                </a:solidFill>
                <a:latin typeface="Lucida Sans Unicode"/>
                <a:ea typeface="Microsoft YaHei" pitchFamily="2"/>
                <a:cs typeface="Mangal" pitchFamily="2"/>
              </a:defRPr>
            </a:lvl6pPr>
            <a:lvl7pPr marL="3023999" lvl="6" indent="-216000" algn="l" rtl="0" hangingPunct="1">
              <a:spcBef>
                <a:spcPts val="0"/>
              </a:spcBef>
              <a:spcAft>
                <a:spcPts val="283"/>
              </a:spcAft>
              <a:buSzPct val="45000"/>
              <a:buFont typeface="StarSymbol"/>
              <a:buChar char="●"/>
              <a:defRPr lang="en-US" sz="2000" b="0" i="0" u="none" strike="noStrike" kern="1200" spc="0">
                <a:ln>
                  <a:noFill/>
                </a:ln>
                <a:solidFill>
                  <a:srgbClr val="000000"/>
                </a:solidFill>
                <a:latin typeface="Lucida Sans Unicode"/>
                <a:ea typeface="Microsoft YaHei" pitchFamily="2"/>
                <a:cs typeface="Mangal" pitchFamily="2"/>
              </a:defRPr>
            </a:lvl7pPr>
            <a:lvl8pPr marL="3456000" lvl="7" indent="-216000" algn="l" rtl="0" hangingPunct="1">
              <a:spcBef>
                <a:spcPts val="0"/>
              </a:spcBef>
              <a:spcAft>
                <a:spcPts val="283"/>
              </a:spcAft>
              <a:buSzPct val="45000"/>
              <a:buFont typeface="StarSymbol"/>
              <a:buChar char="●"/>
              <a:defRPr lang="en-US" sz="2000" b="0" i="0" u="none" strike="noStrike" kern="1200" spc="0">
                <a:ln>
                  <a:noFill/>
                </a:ln>
                <a:solidFill>
                  <a:srgbClr val="000000"/>
                </a:solidFill>
                <a:latin typeface="Lucida Sans Unicode"/>
                <a:ea typeface="Microsoft YaHei" pitchFamily="2"/>
                <a:cs typeface="Mangal" pitchFamily="2"/>
              </a:defRPr>
            </a:lvl8pPr>
            <a:lvl9pPr marL="3887999" lvl="8" indent="-216000" algn="l" rtl="0" hangingPunct="1">
              <a:spcBef>
                <a:spcPts val="0"/>
              </a:spcBef>
              <a:spcAft>
                <a:spcPts val="283"/>
              </a:spcAft>
              <a:buSzPct val="45000"/>
              <a:buFont typeface="StarSymbol"/>
              <a:buChar char="●"/>
              <a:defRPr lang="en-US" sz="2000" b="0" i="0" u="none" strike="noStrike" kern="1200" spc="0">
                <a:ln>
                  <a:noFill/>
                </a:ln>
                <a:solidFill>
                  <a:srgbClr val="000000"/>
                </a:solidFill>
                <a:latin typeface="Lucida Sans Unicode"/>
                <a:ea typeface="Microsoft YaHei" pitchFamily="2"/>
                <a:cs typeface="Mangal" pitchFamily="2"/>
              </a:defRPr>
            </a:lvl9pPr>
          </a:lstStyle>
          <a:p>
            <a:pPr marL="0" marR="0" lvl="0" indent="0" algn="l" defTabSz="914400" rtl="0" eaLnBrk="1" fontAlgn="auto" latinLnBrk="0" hangingPunct="1">
              <a:lnSpc>
                <a:spcPct val="100000"/>
              </a:lnSpc>
              <a:spcBef>
                <a:spcPts val="400"/>
              </a:spcBef>
              <a:spcAft>
                <a:spcPts val="0"/>
              </a:spcAft>
              <a:buClr>
                <a:srgbClr val="2DA2BF"/>
              </a:buClr>
              <a:buSzPct val="68000"/>
              <a:buFont typeface="Wingdings 3"/>
              <a:buChar char=""/>
              <a:tabLst/>
              <a:defRPr/>
            </a:pPr>
            <a:r>
              <a:rPr kumimoji="0" lang="en-US" sz="2700" b="0" i="0" u="none" strike="noStrike" kern="1200" cap="none" spc="0" normalizeH="0" baseline="0" noProof="0" smtClean="0">
                <a:ln>
                  <a:noFill/>
                </a:ln>
                <a:solidFill>
                  <a:schemeClr val="accent1"/>
                </a:solidFill>
                <a:effectLst/>
                <a:uLnTx/>
                <a:uFillTx/>
                <a:latin typeface="Lucida Sans Unicode" pitchFamily="18"/>
                <a:ea typeface="Microsoft YaHei" pitchFamily="2"/>
                <a:cs typeface="Mangal" pitchFamily="2"/>
              </a:rPr>
              <a:t>Creating an environment where clients can flourish by:</a:t>
            </a:r>
          </a:p>
          <a:p>
            <a:pPr marL="0" marR="0" lvl="1" indent="0" algn="l" defTabSz="914400" rtl="0" eaLnBrk="1" fontAlgn="auto" latinLnBrk="0" hangingPunct="1">
              <a:lnSpc>
                <a:spcPct val="100000"/>
              </a:lnSpc>
              <a:spcBef>
                <a:spcPts val="323"/>
              </a:spcBef>
              <a:spcAft>
                <a:spcPts val="0"/>
              </a:spcAft>
              <a:buClr>
                <a:srgbClr val="2DA2BF"/>
              </a:buClr>
              <a:buSzPct val="75000"/>
              <a:buFont typeface="Verdana" pitchFamily="32"/>
              <a:buChar char="◦"/>
              <a:tabLst/>
              <a:defRPr/>
            </a:pPr>
            <a:r>
              <a:rPr kumimoji="0" lang="en-US" sz="2300" b="0" i="0" u="none" strike="noStrike" kern="1200" cap="none" spc="0" normalizeH="0" baseline="0" noProof="0" smtClean="0">
                <a:ln>
                  <a:noFill/>
                </a:ln>
                <a:solidFill>
                  <a:schemeClr val="accent1"/>
                </a:solidFill>
                <a:effectLst/>
                <a:uLnTx/>
                <a:uFillTx/>
                <a:latin typeface="Lucida Sans Unicode" pitchFamily="18"/>
                <a:ea typeface="Microsoft YaHei" pitchFamily="2"/>
                <a:cs typeface="Mangal" pitchFamily="2"/>
              </a:rPr>
              <a:t>Cross training with custody and other correctional staff</a:t>
            </a:r>
          </a:p>
          <a:p>
            <a:pPr marL="0" marR="0" lvl="1" indent="0" algn="l" defTabSz="914400" rtl="0" eaLnBrk="1" fontAlgn="auto" latinLnBrk="0" hangingPunct="1">
              <a:lnSpc>
                <a:spcPct val="100000"/>
              </a:lnSpc>
              <a:spcBef>
                <a:spcPts val="323"/>
              </a:spcBef>
              <a:spcAft>
                <a:spcPts val="0"/>
              </a:spcAft>
              <a:buClr>
                <a:srgbClr val="2DA2BF"/>
              </a:buClr>
              <a:buSzPct val="75000"/>
              <a:buFont typeface="Verdana" pitchFamily="32"/>
              <a:buChar char="◦"/>
              <a:tabLst/>
              <a:defRPr/>
            </a:pPr>
            <a:r>
              <a:rPr kumimoji="0" lang="en-US" sz="2300" b="0" i="0" u="none" strike="noStrike" kern="1200" cap="none" spc="0" normalizeH="0" baseline="0" noProof="0" smtClean="0">
                <a:ln>
                  <a:noFill/>
                </a:ln>
                <a:solidFill>
                  <a:schemeClr val="accent1"/>
                </a:solidFill>
                <a:effectLst/>
                <a:uLnTx/>
                <a:uFillTx/>
                <a:latin typeface="Lucida Sans Unicode" pitchFamily="18"/>
                <a:ea typeface="Microsoft YaHei" pitchFamily="2"/>
                <a:cs typeface="Mangal" pitchFamily="2"/>
              </a:rPr>
              <a:t>Examining operational and procedural practices to ensure they foster safety</a:t>
            </a:r>
          </a:p>
          <a:p>
            <a:pPr marL="0" marR="0" lvl="1" indent="0" algn="l" defTabSz="914400" rtl="0" eaLnBrk="1" fontAlgn="auto" latinLnBrk="0" hangingPunct="1">
              <a:lnSpc>
                <a:spcPct val="100000"/>
              </a:lnSpc>
              <a:spcBef>
                <a:spcPts val="323"/>
              </a:spcBef>
              <a:spcAft>
                <a:spcPts val="0"/>
              </a:spcAft>
              <a:buClr>
                <a:srgbClr val="2DA2BF"/>
              </a:buClr>
              <a:buSzPct val="75000"/>
              <a:buFont typeface="Verdana" pitchFamily="32"/>
              <a:buChar char="◦"/>
              <a:tabLst/>
              <a:defRPr/>
            </a:pPr>
            <a:r>
              <a:rPr kumimoji="0" lang="en-US" sz="2300" b="0" i="0" u="none" strike="noStrike" kern="1200" cap="none" spc="0" normalizeH="0" baseline="0" noProof="0" smtClean="0">
                <a:ln>
                  <a:noFill/>
                </a:ln>
                <a:solidFill>
                  <a:schemeClr val="accent1"/>
                </a:solidFill>
                <a:effectLst/>
                <a:uLnTx/>
                <a:uFillTx/>
                <a:latin typeface="Lucida Sans Unicode" pitchFamily="18"/>
                <a:ea typeface="Microsoft YaHei" pitchFamily="2"/>
                <a:cs typeface="Mangal" pitchFamily="2"/>
              </a:rPr>
              <a:t>Continuing to support and train staff in their efforts to be more trauma-informed</a:t>
            </a:r>
          </a:p>
          <a:p>
            <a:pPr marL="0" marR="0" lvl="1" indent="0" algn="l" defTabSz="914400" rtl="0" eaLnBrk="1" fontAlgn="auto" latinLnBrk="0" hangingPunct="1">
              <a:lnSpc>
                <a:spcPct val="100000"/>
              </a:lnSpc>
              <a:spcBef>
                <a:spcPts val="323"/>
              </a:spcBef>
              <a:spcAft>
                <a:spcPts val="0"/>
              </a:spcAft>
              <a:buClr>
                <a:srgbClr val="2DA2BF"/>
              </a:buClr>
              <a:buSzPct val="75000"/>
              <a:buFont typeface="Verdana" pitchFamily="32"/>
              <a:buChar char="◦"/>
              <a:tabLst/>
              <a:defRPr/>
            </a:pPr>
            <a:r>
              <a:rPr kumimoji="0" lang="en-US" sz="2300" b="0" i="0" u="none" strike="noStrike" kern="1200" cap="none" spc="0" normalizeH="0" baseline="0" noProof="0" smtClean="0">
                <a:ln>
                  <a:noFill/>
                </a:ln>
                <a:solidFill>
                  <a:schemeClr val="accent1"/>
                </a:solidFill>
                <a:effectLst/>
                <a:uLnTx/>
                <a:uFillTx/>
                <a:latin typeface="Lucida Sans Unicode" pitchFamily="18"/>
                <a:ea typeface="Microsoft YaHei" pitchFamily="2"/>
                <a:cs typeface="Mangal" pitchFamily="2"/>
              </a:rPr>
              <a:t>Adopting trauma-informed language/communication</a:t>
            </a:r>
          </a:p>
          <a:p>
            <a:pPr marL="0" marR="0" lvl="1" indent="0" algn="l" defTabSz="914400" rtl="0" eaLnBrk="1" fontAlgn="auto" latinLnBrk="0" hangingPunct="1">
              <a:lnSpc>
                <a:spcPct val="100000"/>
              </a:lnSpc>
              <a:spcBef>
                <a:spcPts val="323"/>
              </a:spcBef>
              <a:spcAft>
                <a:spcPts val="0"/>
              </a:spcAft>
              <a:buClr>
                <a:srgbClr val="2DA2BF"/>
              </a:buClr>
              <a:buSzPct val="75000"/>
              <a:buFont typeface="Verdana" pitchFamily="32"/>
              <a:buChar char="◦"/>
              <a:tabLst/>
              <a:defRPr/>
            </a:pPr>
            <a:r>
              <a:rPr kumimoji="0" lang="en-US" sz="2300" b="0" i="0" u="none" strike="noStrike" kern="1200" cap="none" spc="0" normalizeH="0" baseline="0" noProof="0" smtClean="0">
                <a:ln>
                  <a:noFill/>
                </a:ln>
                <a:solidFill>
                  <a:schemeClr val="accent1"/>
                </a:solidFill>
                <a:effectLst/>
                <a:uLnTx/>
                <a:uFillTx/>
                <a:latin typeface="Lucida Sans Unicode" pitchFamily="18"/>
                <a:ea typeface="Microsoft YaHei" pitchFamily="2"/>
                <a:cs typeface="Mangal" pitchFamily="2"/>
              </a:rPr>
              <a:t>Training staff on ways to appropriately respond to behaviors exhibited by clients (non-adversarial confrontation)  </a:t>
            </a:r>
            <a:endParaRPr kumimoji="0" lang="en-US" sz="2300" b="0" i="0" u="none" strike="noStrike" kern="1200" cap="none" spc="0" normalizeH="0" baseline="0" noProof="0" dirty="0">
              <a:ln>
                <a:noFill/>
              </a:ln>
              <a:solidFill>
                <a:schemeClr val="accent1"/>
              </a:solidFill>
              <a:effectLst/>
              <a:uLnTx/>
              <a:uFillTx/>
              <a:latin typeface="Lucida Sans Unicode" pitchFamily="18"/>
              <a:ea typeface="Microsoft YaHei" pitchFamily="2"/>
              <a:cs typeface="Mangal" pitchFamily="2"/>
            </a:endParaRPr>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799" y="1524000"/>
            <a:ext cx="7772039" cy="533400"/>
          </a:xfrm>
        </p:spPr>
        <p:txBody>
          <a:bodyPr/>
          <a:lstStyle/>
          <a:p>
            <a:pPr algn="ctr">
              <a:buNone/>
            </a:pPr>
            <a:r>
              <a:rPr lang="en-US" dirty="0" smtClean="0">
                <a:solidFill>
                  <a:schemeClr val="tx2"/>
                </a:solidFill>
              </a:rPr>
              <a:t>OBJECTIVES</a:t>
            </a:r>
            <a:endParaRPr lang="en-US" dirty="0">
              <a:solidFill>
                <a:schemeClr val="tx2"/>
              </a:solidFill>
            </a:endParaRPr>
          </a:p>
        </p:txBody>
      </p:sp>
      <p:sp>
        <p:nvSpPr>
          <p:cNvPr id="8" name="Content Placeholder 7"/>
          <p:cNvSpPr>
            <a:spLocks noGrp="1"/>
          </p:cNvSpPr>
          <p:nvPr>
            <p:ph idx="1"/>
          </p:nvPr>
        </p:nvSpPr>
        <p:spPr>
          <a:xfrm>
            <a:off x="457200" y="2743200"/>
            <a:ext cx="8229240" cy="3387240"/>
          </a:xfrm>
        </p:spPr>
        <p:txBody>
          <a:bodyPr/>
          <a:lstStyle/>
          <a:p>
            <a:r>
              <a:rPr lang="en-US" dirty="0" smtClean="0">
                <a:solidFill>
                  <a:schemeClr val="accent1"/>
                </a:solidFill>
              </a:rPr>
              <a:t>Discuss an overview of ideas on how to make the transition to providing trauma-informed care</a:t>
            </a:r>
          </a:p>
          <a:p>
            <a:r>
              <a:rPr lang="en-US" dirty="0" smtClean="0">
                <a:solidFill>
                  <a:schemeClr val="accent1"/>
                </a:solidFill>
              </a:rPr>
              <a:t>Discuss suggestions on ideas of how to assess and identify trauma</a:t>
            </a:r>
          </a:p>
          <a:p>
            <a:r>
              <a:rPr lang="en-US" dirty="0" smtClean="0">
                <a:solidFill>
                  <a:schemeClr val="accent1"/>
                </a:solidFill>
              </a:rPr>
              <a:t>Discuss suggestions on ideas of how to address trauma once identified</a:t>
            </a:r>
          </a:p>
          <a:p>
            <a:r>
              <a:rPr lang="en-US" dirty="0" smtClean="0">
                <a:solidFill>
                  <a:schemeClr val="accent1"/>
                </a:solidFill>
              </a:rPr>
              <a:t>Discuss training suggestions for staff</a:t>
            </a:r>
          </a:p>
          <a:p>
            <a:r>
              <a:rPr lang="en-US" dirty="0" smtClean="0">
                <a:solidFill>
                  <a:schemeClr val="accent1"/>
                </a:solidFill>
              </a:rPr>
              <a:t>Discuss effective collaboration in implementing a trauma-informed approach</a:t>
            </a:r>
          </a:p>
          <a:p>
            <a:endParaRPr lang="en-US" dirty="0">
              <a:solidFill>
                <a:schemeClr val="accent1"/>
              </a:solidFill>
            </a:endParaRPr>
          </a:p>
        </p:txBody>
      </p:sp>
    </p:spTree>
    <p:extLst>
      <p:ext uri="{BB962C8B-B14F-4D97-AF65-F5344CB8AC3E}">
        <p14:creationId xmlns="" xmlns:p14="http://schemas.microsoft.com/office/powerpoint/2010/main" val="2426599526"/>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name="page2">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640080" y="1645920"/>
            <a:ext cx="7772039" cy="731519"/>
          </a:xfrm>
        </p:spPr>
        <p:txBody>
          <a:bodyPr lIns="0" tIns="0" rIns="0" bIns="0"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lgn="ctr">
              <a:buNone/>
            </a:pPr>
            <a:r>
              <a:rPr lang="en-US" sz="4000" b="0" dirty="0">
                <a:solidFill>
                  <a:schemeClr val="tx2"/>
                </a:solidFill>
              </a:rPr>
              <a:t>Defining the Problem</a:t>
            </a:r>
          </a:p>
        </p:txBody>
      </p:sp>
      <p:sp>
        <p:nvSpPr>
          <p:cNvPr id="3" name="Text Placeholder 2"/>
          <p:cNvSpPr txBox="1">
            <a:spLocks noGrp="1"/>
          </p:cNvSpPr>
          <p:nvPr>
            <p:ph type="body" idx="4294967295"/>
          </p:nvPr>
        </p:nvSpPr>
        <p:spPr>
          <a:xfrm>
            <a:off x="457200" y="2743199"/>
            <a:ext cx="8229240" cy="3017520"/>
          </a:xfrm>
        </p:spPr>
        <p:txBody>
          <a:bodyPr/>
          <a:lstStyle>
            <a:defPPr marL="432000" lvl="0" indent="-324000" algn="l" rtl="0" hangingPunct="1">
              <a:spcBef>
                <a:spcPts val="0"/>
              </a:spcBef>
              <a:spcAft>
                <a:spcPts val="1417"/>
              </a:spcAft>
              <a:buSzPct val="45000"/>
              <a:buFont typeface="StarSymbol"/>
              <a:buNone/>
              <a:defRPr lang="en-US" sz="1800" b="0" i="0" u="none" strike="noStrike" kern="1200" spc="0">
                <a:ln>
                  <a:noFill/>
                </a:ln>
                <a:solidFill>
                  <a:srgbClr val="000000"/>
                </a:solidFill>
                <a:latin typeface="Arial"/>
                <a:ea typeface="Microsoft YaHei" pitchFamily="2"/>
                <a:cs typeface="Mangal" pitchFamily="2"/>
              </a:defRPr>
            </a:defPPr>
            <a:lvl1pPr marL="432000" lvl="0" indent="-324000" algn="l" rtl="0" hangingPunct="1">
              <a:spcBef>
                <a:spcPts val="0"/>
              </a:spcBef>
              <a:spcAft>
                <a:spcPts val="1417"/>
              </a:spcAft>
              <a:buSzPct val="45000"/>
              <a:buFont typeface="StarSymbol"/>
              <a:buChar char="●"/>
              <a:defRPr lang="en-US" sz="1800" b="0" i="0" u="none" strike="noStrike" kern="1200" spc="0">
                <a:ln>
                  <a:noFill/>
                </a:ln>
                <a:solidFill>
                  <a:srgbClr val="000000"/>
                </a:solidFill>
                <a:latin typeface="Arial"/>
                <a:ea typeface="Microsoft YaHei" pitchFamily="2"/>
                <a:cs typeface="Mangal" pitchFamily="2"/>
              </a:defRPr>
            </a:lvl1pPr>
            <a:lvl2pPr marL="864000" lvl="1" indent="-324000" algn="l" rtl="0" hangingPunct="1">
              <a:spcBef>
                <a:spcPts val="0"/>
              </a:spcBef>
              <a:spcAft>
                <a:spcPts val="1134"/>
              </a:spcAft>
              <a:buSzPct val="75000"/>
              <a:buFont typeface="StarSymbol"/>
              <a:buChar char="–"/>
              <a:defRPr lang="en-US" sz="1800" b="0" i="0" u="none" strike="noStrike" kern="1200" spc="0">
                <a:ln>
                  <a:noFill/>
                </a:ln>
                <a:solidFill>
                  <a:srgbClr val="000000"/>
                </a:solidFill>
                <a:latin typeface="Arial"/>
                <a:ea typeface="Microsoft YaHei" pitchFamily="2"/>
                <a:cs typeface="Mangal" pitchFamily="2"/>
              </a:defRPr>
            </a:lvl2pPr>
            <a:lvl3pPr marL="1295999" lvl="2" indent="-288000" algn="l" rtl="0" hangingPunct="1">
              <a:spcBef>
                <a:spcPts val="0"/>
              </a:spcBef>
              <a:spcAft>
                <a:spcPts val="850"/>
              </a:spcAft>
              <a:buSzPct val="45000"/>
              <a:buFont typeface="StarSymbol"/>
              <a:buChar char="●"/>
              <a:defRPr lang="en-US" sz="1800" b="0" i="0" u="none" strike="noStrike" kern="1200" spc="0">
                <a:ln>
                  <a:noFill/>
                </a:ln>
                <a:solidFill>
                  <a:srgbClr val="000000"/>
                </a:solidFill>
                <a:latin typeface="Arial"/>
                <a:ea typeface="Microsoft YaHei" pitchFamily="2"/>
                <a:cs typeface="Mangal" pitchFamily="2"/>
              </a:defRPr>
            </a:lvl3pPr>
            <a:lvl4pPr marL="1728000" lvl="3" indent="-216000" algn="l" rtl="0" hangingPunct="1">
              <a:spcBef>
                <a:spcPts val="0"/>
              </a:spcBef>
              <a:spcAft>
                <a:spcPts val="567"/>
              </a:spcAft>
              <a:buSzPct val="75000"/>
              <a:buFont typeface="StarSymbol"/>
              <a:buChar char="–"/>
              <a:defRPr lang="en-US" sz="1800" b="0" i="0" u="none" strike="noStrike" kern="1200" spc="0">
                <a:ln>
                  <a:noFill/>
                </a:ln>
                <a:solidFill>
                  <a:srgbClr val="000000"/>
                </a:solidFill>
                <a:latin typeface="Arial"/>
                <a:ea typeface="Microsoft YaHei" pitchFamily="2"/>
                <a:cs typeface="Mangal" pitchFamily="2"/>
              </a:defRPr>
            </a:lvl4pPr>
            <a:lvl5pPr marL="2160000" lvl="4" indent="-216000" algn="l" rtl="0" hangingPunct="1">
              <a:spcBef>
                <a:spcPts val="0"/>
              </a:spcBef>
              <a:spcAft>
                <a:spcPts val="283"/>
              </a:spcAft>
              <a:buSzPct val="45000"/>
              <a:buFont typeface="StarSymbol"/>
              <a:buChar char="●"/>
              <a:defRPr lang="en-US" sz="2000" b="0" i="0" u="none" strike="noStrike" kern="1200" spc="0">
                <a:ln>
                  <a:noFill/>
                </a:ln>
                <a:solidFill>
                  <a:srgbClr val="000000"/>
                </a:solidFill>
                <a:latin typeface="Arial"/>
                <a:ea typeface="Microsoft YaHei" pitchFamily="2"/>
                <a:cs typeface="Mangal" pitchFamily="2"/>
              </a:defRPr>
            </a:lvl5pPr>
            <a:lvl6pPr marL="2592000" lvl="5" indent="-216000" algn="l" rtl="0" hangingPunct="1">
              <a:spcBef>
                <a:spcPts val="0"/>
              </a:spcBef>
              <a:spcAft>
                <a:spcPts val="283"/>
              </a:spcAft>
              <a:buSzPct val="45000"/>
              <a:buFont typeface="StarSymbol"/>
              <a:buChar char="●"/>
              <a:defRPr lang="en-US" sz="2000" b="0" i="0" u="none" strike="noStrike" kern="1200" spc="0">
                <a:ln>
                  <a:noFill/>
                </a:ln>
                <a:solidFill>
                  <a:srgbClr val="000000"/>
                </a:solidFill>
                <a:latin typeface="Arial"/>
                <a:ea typeface="Microsoft YaHei" pitchFamily="2"/>
                <a:cs typeface="Mangal" pitchFamily="2"/>
              </a:defRPr>
            </a:lvl6pPr>
            <a:lvl7pPr marL="3024000" lvl="6" indent="-216000" algn="l" rtl="0" hangingPunct="1">
              <a:spcBef>
                <a:spcPts val="0"/>
              </a:spcBef>
              <a:spcAft>
                <a:spcPts val="283"/>
              </a:spcAft>
              <a:buSzPct val="45000"/>
              <a:buFont typeface="StarSymbol"/>
              <a:buChar char="●"/>
              <a:defRPr lang="en-US" sz="2000" b="0" i="0" u="none" strike="noStrike" kern="1200" spc="0">
                <a:ln>
                  <a:noFill/>
                </a:ln>
                <a:solidFill>
                  <a:srgbClr val="000000"/>
                </a:solidFill>
                <a:latin typeface="Arial"/>
                <a:ea typeface="Microsoft YaHei" pitchFamily="2"/>
                <a:cs typeface="Mangal" pitchFamily="2"/>
              </a:defRPr>
            </a:lvl7pPr>
            <a:lvl8pPr marL="3456000" lvl="7" indent="-216000" algn="l" rtl="0" hangingPunct="1">
              <a:spcBef>
                <a:spcPts val="0"/>
              </a:spcBef>
              <a:spcAft>
                <a:spcPts val="283"/>
              </a:spcAft>
              <a:buSzPct val="45000"/>
              <a:buFont typeface="StarSymbol"/>
              <a:buChar char="●"/>
              <a:defRPr lang="en-US" sz="2000" b="0" i="0" u="none" strike="noStrike" kern="1200" spc="0">
                <a:ln>
                  <a:noFill/>
                </a:ln>
                <a:solidFill>
                  <a:srgbClr val="000000"/>
                </a:solidFill>
                <a:latin typeface="Arial"/>
                <a:ea typeface="Microsoft YaHei" pitchFamily="2"/>
                <a:cs typeface="Mangal" pitchFamily="2"/>
              </a:defRPr>
            </a:lvl8pPr>
            <a:lvl9pPr marL="3887999" lvl="8" indent="-216000" algn="l" rtl="0" hangingPunct="1">
              <a:spcBef>
                <a:spcPts val="0"/>
              </a:spcBef>
              <a:spcAft>
                <a:spcPts val="283"/>
              </a:spcAft>
              <a:buSzPct val="45000"/>
              <a:buFont typeface="StarSymbol"/>
              <a:buChar char="●"/>
              <a:defRPr lang="en-US" sz="2000" b="0" i="0" u="none" strike="noStrike" kern="1200" spc="0">
                <a:ln>
                  <a:noFill/>
                </a:ln>
                <a:solidFill>
                  <a:srgbClr val="000000"/>
                </a:solidFill>
                <a:latin typeface="Arial"/>
                <a:ea typeface="Microsoft YaHei" pitchFamily="2"/>
                <a:cs typeface="Mangal" pitchFamily="2"/>
              </a:defRPr>
            </a:lvl9pPr>
          </a:lstStyle>
          <a:p>
            <a:pPr marL="0" lvl="0" indent="0">
              <a:buNone/>
            </a:pPr>
            <a:r>
              <a:rPr lang="en-US" sz="2700" dirty="0">
                <a:solidFill>
                  <a:schemeClr val="accent1"/>
                </a:solidFill>
                <a:latin typeface="Lucida Sans Unicode" pitchFamily="18"/>
              </a:rPr>
              <a:t>“Trauma results from an event, series of events, or set of circumstances that is experienced by an individual as physically or emotionally harmful or threatening and that has lasting adverse effects on the individual’s functioning and physical, social, emotional, or spiritual well-being.” SAMHSA</a:t>
            </a:r>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799" y="1371600"/>
            <a:ext cx="7772039" cy="533400"/>
          </a:xfrm>
        </p:spPr>
        <p:txBody>
          <a:bodyPr/>
          <a:lstStyle/>
          <a:p>
            <a:pPr algn="ctr">
              <a:buNone/>
            </a:pPr>
            <a:r>
              <a:rPr lang="en-US" dirty="0" smtClean="0"/>
              <a:t>Prevalence of Trauma</a:t>
            </a:r>
            <a:endParaRPr lang="en-US" dirty="0"/>
          </a:p>
        </p:txBody>
      </p:sp>
      <p:sp>
        <p:nvSpPr>
          <p:cNvPr id="6" name="Content Placeholder 1"/>
          <p:cNvSpPr txBox="1">
            <a:spLocks/>
          </p:cNvSpPr>
          <p:nvPr/>
        </p:nvSpPr>
        <p:spPr>
          <a:xfrm>
            <a:off x="457200" y="2209800"/>
            <a:ext cx="8229240" cy="4572000"/>
          </a:xfrm>
          <a:prstGeom prst="rect">
            <a:avLst/>
          </a:prstGeom>
          <a:noFill/>
          <a:ln>
            <a:noFill/>
          </a:ln>
        </p:spPr>
        <p:txBody>
          <a:bodyPr vert="horz" lIns="0" tIns="0" rIns="0" bIns="0"/>
          <a:lstStyle>
            <a:defPPr marL="432000" lvl="0" indent="-324000" algn="l" rtl="0" hangingPunct="1">
              <a:spcBef>
                <a:spcPts val="0"/>
              </a:spcBef>
              <a:spcAft>
                <a:spcPts val="1417"/>
              </a:spcAft>
              <a:buSzPct val="45000"/>
              <a:buFont typeface="StarSymbol"/>
              <a:buNone/>
              <a:defRPr lang="en-US" sz="2700" b="0" i="0" u="none" strike="noStrike" kern="1200" spc="0">
                <a:ln>
                  <a:noFill/>
                </a:ln>
                <a:solidFill>
                  <a:srgbClr val="000000"/>
                </a:solidFill>
                <a:latin typeface="Lucida Sans Unicode"/>
                <a:ea typeface="Microsoft YaHei" pitchFamily="2"/>
                <a:cs typeface="Mangal" pitchFamily="2"/>
              </a:defRPr>
            </a:defPPr>
            <a:lvl1pPr marL="432000" lvl="0" indent="-324000" algn="l" rtl="0" hangingPunct="1">
              <a:spcBef>
                <a:spcPts val="0"/>
              </a:spcBef>
              <a:spcAft>
                <a:spcPts val="1417"/>
              </a:spcAft>
              <a:buSzPct val="45000"/>
              <a:buFont typeface="StarSymbol"/>
              <a:buChar char="●"/>
              <a:defRPr lang="en-US" sz="2700" b="0" i="0" u="none" strike="noStrike" kern="1200" spc="0">
                <a:ln>
                  <a:noFill/>
                </a:ln>
                <a:solidFill>
                  <a:srgbClr val="000000"/>
                </a:solidFill>
                <a:latin typeface="Lucida Sans Unicode"/>
                <a:ea typeface="Microsoft YaHei" pitchFamily="2"/>
                <a:cs typeface="Mangal" pitchFamily="2"/>
              </a:defRPr>
            </a:lvl1pPr>
            <a:lvl2pPr marL="864000" lvl="1" indent="-324000" algn="l" rtl="0" hangingPunct="1">
              <a:spcBef>
                <a:spcPts val="0"/>
              </a:spcBef>
              <a:spcAft>
                <a:spcPts val="1134"/>
              </a:spcAft>
              <a:buSzPct val="75000"/>
              <a:buFont typeface="StarSymbol"/>
              <a:buChar char="–"/>
              <a:defRPr lang="en-US" sz="2100" b="0" i="0" u="none" strike="noStrike" kern="1200" spc="0">
                <a:ln>
                  <a:noFill/>
                </a:ln>
                <a:solidFill>
                  <a:srgbClr val="000000"/>
                </a:solidFill>
                <a:latin typeface="Lucida Sans Unicode"/>
                <a:ea typeface="Microsoft YaHei" pitchFamily="2"/>
                <a:cs typeface="Mangal" pitchFamily="2"/>
              </a:defRPr>
            </a:lvl2pPr>
            <a:lvl3pPr marL="1295999" lvl="2" indent="-288000" algn="l" rtl="0" hangingPunct="1">
              <a:spcBef>
                <a:spcPts val="0"/>
              </a:spcBef>
              <a:spcAft>
                <a:spcPts val="850"/>
              </a:spcAft>
              <a:buSzPct val="45000"/>
              <a:buFont typeface="StarSymbol"/>
              <a:buChar char="●"/>
              <a:defRPr lang="en-US" sz="1900" b="0" i="0" u="none" strike="noStrike" kern="1200" spc="0">
                <a:ln>
                  <a:noFill/>
                </a:ln>
                <a:solidFill>
                  <a:srgbClr val="000000"/>
                </a:solidFill>
                <a:latin typeface="Lucida Sans Unicode"/>
                <a:ea typeface="Microsoft YaHei" pitchFamily="2"/>
                <a:cs typeface="Mangal" pitchFamily="2"/>
              </a:defRPr>
            </a:lvl3pPr>
            <a:lvl4pPr marL="1728000" lvl="3" indent="-216000" algn="l" rtl="0" hangingPunct="1">
              <a:spcBef>
                <a:spcPts val="0"/>
              </a:spcBef>
              <a:spcAft>
                <a:spcPts val="567"/>
              </a:spcAft>
              <a:buSzPct val="75000"/>
              <a:buFont typeface="StarSymbol"/>
              <a:buChar char="–"/>
              <a:defRPr lang="en-US" sz="1800" b="0" i="0" u="none" strike="noStrike" kern="1200" spc="0">
                <a:ln>
                  <a:noFill/>
                </a:ln>
                <a:solidFill>
                  <a:srgbClr val="000000"/>
                </a:solidFill>
                <a:latin typeface="Lucida Sans Unicode"/>
                <a:ea typeface="Microsoft YaHei" pitchFamily="2"/>
                <a:cs typeface="Mangal" pitchFamily="2"/>
              </a:defRPr>
            </a:lvl4pPr>
            <a:lvl5pPr marL="2160000" lvl="4" indent="-216000" algn="l" rtl="0" hangingPunct="1">
              <a:spcBef>
                <a:spcPts val="0"/>
              </a:spcBef>
              <a:spcAft>
                <a:spcPts val="283"/>
              </a:spcAft>
              <a:buSzPct val="45000"/>
              <a:buFont typeface="StarSymbol"/>
              <a:buChar char="●"/>
              <a:defRPr lang="en-US" sz="2000" b="0" i="0" u="none" strike="noStrike" kern="1200" spc="0">
                <a:ln>
                  <a:noFill/>
                </a:ln>
                <a:solidFill>
                  <a:srgbClr val="000000"/>
                </a:solidFill>
                <a:latin typeface="Lucida Sans Unicode"/>
                <a:ea typeface="Microsoft YaHei" pitchFamily="2"/>
                <a:cs typeface="Mangal" pitchFamily="2"/>
              </a:defRPr>
            </a:lvl5pPr>
            <a:lvl6pPr marL="2591999" lvl="5" indent="-216000" algn="l" rtl="0" hangingPunct="1">
              <a:spcBef>
                <a:spcPts val="0"/>
              </a:spcBef>
              <a:spcAft>
                <a:spcPts val="283"/>
              </a:spcAft>
              <a:buSzPct val="45000"/>
              <a:buFont typeface="StarSymbol"/>
              <a:buChar char="●"/>
              <a:defRPr lang="en-US" sz="2000" b="0" i="0" u="none" strike="noStrike" kern="1200" spc="0">
                <a:ln>
                  <a:noFill/>
                </a:ln>
                <a:solidFill>
                  <a:srgbClr val="000000"/>
                </a:solidFill>
                <a:latin typeface="Lucida Sans Unicode"/>
                <a:ea typeface="Microsoft YaHei" pitchFamily="2"/>
                <a:cs typeface="Mangal" pitchFamily="2"/>
              </a:defRPr>
            </a:lvl6pPr>
            <a:lvl7pPr marL="3023999" lvl="6" indent="-216000" algn="l" rtl="0" hangingPunct="1">
              <a:spcBef>
                <a:spcPts val="0"/>
              </a:spcBef>
              <a:spcAft>
                <a:spcPts val="283"/>
              </a:spcAft>
              <a:buSzPct val="45000"/>
              <a:buFont typeface="StarSymbol"/>
              <a:buChar char="●"/>
              <a:defRPr lang="en-US" sz="2000" b="0" i="0" u="none" strike="noStrike" kern="1200" spc="0">
                <a:ln>
                  <a:noFill/>
                </a:ln>
                <a:solidFill>
                  <a:srgbClr val="000000"/>
                </a:solidFill>
                <a:latin typeface="Lucida Sans Unicode"/>
                <a:ea typeface="Microsoft YaHei" pitchFamily="2"/>
                <a:cs typeface="Mangal" pitchFamily="2"/>
              </a:defRPr>
            </a:lvl7pPr>
            <a:lvl8pPr marL="3456000" lvl="7" indent="-216000" algn="l" rtl="0" hangingPunct="1">
              <a:spcBef>
                <a:spcPts val="0"/>
              </a:spcBef>
              <a:spcAft>
                <a:spcPts val="283"/>
              </a:spcAft>
              <a:buSzPct val="45000"/>
              <a:buFont typeface="StarSymbol"/>
              <a:buChar char="●"/>
              <a:defRPr lang="en-US" sz="2000" b="0" i="0" u="none" strike="noStrike" kern="1200" spc="0">
                <a:ln>
                  <a:noFill/>
                </a:ln>
                <a:solidFill>
                  <a:srgbClr val="000000"/>
                </a:solidFill>
                <a:latin typeface="Lucida Sans Unicode"/>
                <a:ea typeface="Microsoft YaHei" pitchFamily="2"/>
                <a:cs typeface="Mangal" pitchFamily="2"/>
              </a:defRPr>
            </a:lvl8pPr>
            <a:lvl9pPr marL="3887999" lvl="8" indent="-216000" algn="l" rtl="0" hangingPunct="1">
              <a:spcBef>
                <a:spcPts val="0"/>
              </a:spcBef>
              <a:spcAft>
                <a:spcPts val="283"/>
              </a:spcAft>
              <a:buSzPct val="45000"/>
              <a:buFont typeface="StarSymbol"/>
              <a:buChar char="●"/>
              <a:defRPr lang="en-US" sz="2000" b="0" i="0" u="none" strike="noStrike" kern="1200" spc="0">
                <a:ln>
                  <a:noFill/>
                </a:ln>
                <a:solidFill>
                  <a:srgbClr val="000000"/>
                </a:solidFill>
                <a:latin typeface="Lucida Sans Unicode"/>
                <a:ea typeface="Microsoft YaHei" pitchFamily="2"/>
                <a:cs typeface="Mangal" pitchFamily="2"/>
              </a:defRPr>
            </a:lvl9pPr>
          </a:lstStyle>
          <a:p>
            <a:pPr marL="0" marR="0" lvl="0" indent="0" algn="l" defTabSz="914400" rtl="0" eaLnBrk="1" fontAlgn="auto" latinLnBrk="0" hangingPunct="1">
              <a:lnSpc>
                <a:spcPct val="100000"/>
              </a:lnSpc>
              <a:spcBef>
                <a:spcPts val="400"/>
              </a:spcBef>
              <a:spcAft>
                <a:spcPts val="0"/>
              </a:spcAft>
              <a:buClr>
                <a:srgbClr val="2DA2BF"/>
              </a:buClr>
              <a:buSzPct val="68000"/>
              <a:buFont typeface="Wingdings 3"/>
              <a:buChar char=""/>
              <a:tabLst/>
              <a:defRPr/>
            </a:pPr>
            <a:r>
              <a:rPr kumimoji="0" lang="en-US" sz="2700" b="0" i="0" u="none" strike="noStrike" kern="1200" cap="none" spc="0" normalizeH="0" baseline="0" noProof="0" dirty="0" smtClean="0">
                <a:ln>
                  <a:noFill/>
                </a:ln>
                <a:solidFill>
                  <a:schemeClr val="accent1"/>
                </a:solidFill>
                <a:effectLst/>
                <a:uLnTx/>
                <a:uFillTx/>
                <a:latin typeface="Lucida Sans Unicode" pitchFamily="18"/>
                <a:ea typeface="Microsoft YaHei" pitchFamily="2"/>
                <a:cs typeface="Mangal" pitchFamily="2"/>
              </a:rPr>
              <a:t>According to Dr. Stephanie Covington:</a:t>
            </a:r>
          </a:p>
          <a:p>
            <a:pPr marL="0" marR="0" lvl="1" indent="0" algn="l" defTabSz="914400" rtl="0" eaLnBrk="1" fontAlgn="auto" latinLnBrk="0" hangingPunct="1">
              <a:lnSpc>
                <a:spcPct val="100000"/>
              </a:lnSpc>
              <a:spcBef>
                <a:spcPts val="323"/>
              </a:spcBef>
              <a:spcAft>
                <a:spcPts val="0"/>
              </a:spcAft>
              <a:buClr>
                <a:srgbClr val="2DA2BF"/>
              </a:buClr>
              <a:buSzPct val="75000"/>
              <a:buFont typeface="Verdana" pitchFamily="32"/>
              <a:buChar char="◦"/>
              <a:tabLst/>
              <a:defRPr/>
            </a:pPr>
            <a:r>
              <a:rPr kumimoji="0" lang="en-US" sz="2300" b="0" i="0" u="none" strike="noStrike" kern="1200" cap="none" spc="0" normalizeH="0" baseline="0" noProof="0" dirty="0" smtClean="0">
                <a:ln>
                  <a:noFill/>
                </a:ln>
                <a:solidFill>
                  <a:schemeClr val="accent1"/>
                </a:solidFill>
                <a:effectLst/>
                <a:uLnTx/>
                <a:uFillTx/>
                <a:latin typeface="Lucida Sans Unicode" pitchFamily="18"/>
                <a:ea typeface="Microsoft YaHei" pitchFamily="2"/>
                <a:cs typeface="Mangal" pitchFamily="2"/>
              </a:rPr>
              <a:t>Criminal justice involved women have experienced high rates of trauma</a:t>
            </a:r>
          </a:p>
          <a:p>
            <a:pPr marL="0" marR="0" lvl="2" indent="0" algn="l" defTabSz="914400" rtl="0" eaLnBrk="1" fontAlgn="auto" latinLnBrk="0" hangingPunct="1">
              <a:lnSpc>
                <a:spcPct val="100000"/>
              </a:lnSpc>
              <a:spcBef>
                <a:spcPts val="349"/>
              </a:spcBef>
              <a:spcAft>
                <a:spcPts val="0"/>
              </a:spcAft>
              <a:buClr>
                <a:srgbClr val="DA1F28"/>
              </a:buClr>
              <a:buSzPct val="100000"/>
              <a:buFont typeface="Wingdings 2"/>
              <a:buChar char=""/>
              <a:tabLst/>
              <a:defRPr/>
            </a:pPr>
            <a:r>
              <a:rPr kumimoji="0" lang="en-US" sz="2100" b="0" i="0" u="none" strike="noStrike" kern="1200" cap="none" spc="0" normalizeH="0" baseline="0" noProof="0" dirty="0" smtClean="0">
                <a:ln>
                  <a:noFill/>
                </a:ln>
                <a:solidFill>
                  <a:schemeClr val="accent1"/>
                </a:solidFill>
                <a:effectLst/>
                <a:uLnTx/>
                <a:uFillTx/>
                <a:latin typeface="Lucida Sans Unicode" pitchFamily="18"/>
                <a:ea typeface="Microsoft YaHei" pitchFamily="2"/>
                <a:cs typeface="Mangal" pitchFamily="2"/>
              </a:rPr>
              <a:t>98% have experienced a general disaster</a:t>
            </a:r>
          </a:p>
          <a:p>
            <a:pPr marL="0" marR="0" lvl="2" indent="0" algn="l" defTabSz="914400" rtl="0" eaLnBrk="1" fontAlgn="auto" latinLnBrk="0" hangingPunct="1">
              <a:lnSpc>
                <a:spcPct val="100000"/>
              </a:lnSpc>
              <a:spcBef>
                <a:spcPts val="349"/>
              </a:spcBef>
              <a:spcAft>
                <a:spcPts val="0"/>
              </a:spcAft>
              <a:buClr>
                <a:srgbClr val="DA1F28"/>
              </a:buClr>
              <a:buSzPct val="100000"/>
              <a:buFont typeface="Wingdings 2"/>
              <a:buChar char=""/>
              <a:tabLst/>
              <a:defRPr/>
            </a:pPr>
            <a:r>
              <a:rPr kumimoji="0" lang="en-US" sz="2100" b="0" i="0" u="none" strike="noStrike" kern="1200" cap="none" spc="0" normalizeH="0" baseline="0" noProof="0" dirty="0" smtClean="0">
                <a:ln>
                  <a:noFill/>
                </a:ln>
                <a:solidFill>
                  <a:schemeClr val="accent1"/>
                </a:solidFill>
                <a:effectLst/>
                <a:uLnTx/>
                <a:uFillTx/>
                <a:latin typeface="Lucida Sans Unicode" pitchFamily="18"/>
                <a:ea typeface="Microsoft YaHei" pitchFamily="2"/>
                <a:cs typeface="Mangal" pitchFamily="2"/>
              </a:rPr>
              <a:t>87% interpersonal violence</a:t>
            </a:r>
          </a:p>
          <a:p>
            <a:pPr marL="0" marR="0" lvl="2" indent="0" algn="l" defTabSz="914400" rtl="0" eaLnBrk="1" fontAlgn="auto" latinLnBrk="0" hangingPunct="1">
              <a:lnSpc>
                <a:spcPct val="100000"/>
              </a:lnSpc>
              <a:spcBef>
                <a:spcPts val="349"/>
              </a:spcBef>
              <a:spcAft>
                <a:spcPts val="0"/>
              </a:spcAft>
              <a:buClr>
                <a:srgbClr val="DA1F28"/>
              </a:buClr>
              <a:buSzPct val="100000"/>
              <a:buFont typeface="Wingdings 2"/>
              <a:buChar char=""/>
              <a:tabLst/>
              <a:defRPr/>
            </a:pPr>
            <a:r>
              <a:rPr kumimoji="0" lang="en-US" sz="2100" b="0" i="0" u="none" strike="noStrike" kern="1200" cap="none" spc="0" normalizeH="0" baseline="0" noProof="0" dirty="0" smtClean="0">
                <a:ln>
                  <a:noFill/>
                </a:ln>
                <a:solidFill>
                  <a:schemeClr val="accent1"/>
                </a:solidFill>
                <a:effectLst/>
                <a:uLnTx/>
                <a:uFillTx/>
                <a:latin typeface="Lucida Sans Unicode" pitchFamily="18"/>
                <a:ea typeface="Microsoft YaHei" pitchFamily="2"/>
                <a:cs typeface="Mangal" pitchFamily="2"/>
              </a:rPr>
              <a:t>75% have histories of childhood sexual and/or physical abuse</a:t>
            </a:r>
          </a:p>
          <a:p>
            <a:pPr marL="631079" marR="0" lvl="0" indent="0" algn="l" defTabSz="914400" rtl="0" eaLnBrk="1" fontAlgn="auto" latinLnBrk="0" hangingPunct="1">
              <a:lnSpc>
                <a:spcPct val="100000"/>
              </a:lnSpc>
              <a:spcBef>
                <a:spcPts val="0"/>
              </a:spcBef>
              <a:spcAft>
                <a:spcPts val="1417"/>
              </a:spcAft>
              <a:buClrTx/>
              <a:buSzPct val="45000"/>
              <a:buFont typeface="StarSymbol"/>
              <a:buNone/>
              <a:tabLst/>
              <a:defRPr/>
            </a:pPr>
            <a:r>
              <a:rPr kumimoji="0" lang="en-US" sz="2100" b="0" i="0" u="none" strike="noStrike" kern="1200" cap="none" spc="0" normalizeH="0" baseline="0" noProof="0" dirty="0" smtClean="0">
                <a:ln>
                  <a:noFill/>
                </a:ln>
                <a:solidFill>
                  <a:schemeClr val="accent1"/>
                </a:solidFill>
                <a:effectLst/>
                <a:uLnTx/>
                <a:uFillTx/>
                <a:latin typeface="Lucida Sans Unicode" pitchFamily="18"/>
                <a:ea typeface="Microsoft YaHei" pitchFamily="2"/>
                <a:cs typeface="Mangal" pitchFamily="2"/>
              </a:rPr>
              <a:t>Incarcerated women vs. average in the community:</a:t>
            </a:r>
          </a:p>
          <a:p>
            <a:pPr marL="0" marR="0" lvl="2" indent="0" algn="l" defTabSz="914400" rtl="0" eaLnBrk="1" fontAlgn="auto" latinLnBrk="0" hangingPunct="1">
              <a:lnSpc>
                <a:spcPct val="100000"/>
              </a:lnSpc>
              <a:spcBef>
                <a:spcPts val="349"/>
              </a:spcBef>
              <a:spcAft>
                <a:spcPts val="1417"/>
              </a:spcAft>
              <a:buClr>
                <a:srgbClr val="DA1F28"/>
              </a:buClr>
              <a:buSzPct val="100000"/>
              <a:buFont typeface="Wingdings 2"/>
              <a:buChar char=""/>
              <a:tabLst/>
              <a:defRPr/>
            </a:pPr>
            <a:r>
              <a:rPr kumimoji="0" lang="en-US" sz="2100" b="0" i="0" u="none" strike="noStrike" kern="1200" cap="none" spc="0" normalizeH="0" baseline="0" noProof="0" dirty="0" smtClean="0">
                <a:ln>
                  <a:noFill/>
                </a:ln>
                <a:solidFill>
                  <a:schemeClr val="accent1"/>
                </a:solidFill>
                <a:effectLst/>
                <a:uLnTx/>
                <a:uFillTx/>
                <a:latin typeface="Lucida Sans Unicode" pitchFamily="18"/>
                <a:ea typeface="Microsoft YaHei" pitchFamily="2"/>
                <a:cs typeface="Mangal" pitchFamily="2"/>
              </a:rPr>
              <a:t>Experience an average of 6 traumatic events compared to those who have not been incarcerated, average=2</a:t>
            </a:r>
          </a:p>
          <a:p>
            <a:pPr marL="0" marR="0" lvl="2" indent="0" algn="l" defTabSz="914400" rtl="0" eaLnBrk="1" fontAlgn="auto" latinLnBrk="0" hangingPunct="1">
              <a:lnSpc>
                <a:spcPct val="100000"/>
              </a:lnSpc>
              <a:spcBef>
                <a:spcPts val="349"/>
              </a:spcBef>
              <a:spcAft>
                <a:spcPts val="1417"/>
              </a:spcAft>
              <a:buClr>
                <a:srgbClr val="DA1F28"/>
              </a:buClr>
              <a:buSzPct val="100000"/>
              <a:buFont typeface="Wingdings 2"/>
              <a:buChar char=""/>
              <a:tabLst/>
              <a:defRPr/>
            </a:pPr>
            <a:r>
              <a:rPr kumimoji="0" lang="en-US" sz="2100" b="0" i="0" u="none" strike="noStrike" kern="1200" cap="none" spc="0" normalizeH="0" baseline="0" noProof="0" dirty="0" smtClean="0">
                <a:ln>
                  <a:noFill/>
                </a:ln>
                <a:solidFill>
                  <a:schemeClr val="accent1"/>
                </a:solidFill>
                <a:effectLst/>
                <a:uLnTx/>
                <a:uFillTx/>
                <a:latin typeface="Lucida Sans Unicode" pitchFamily="18"/>
                <a:ea typeface="Microsoft YaHei" pitchFamily="2"/>
                <a:cs typeface="Mangal" pitchFamily="2"/>
              </a:rPr>
              <a:t>Have higher rates of PTSD 40% vs. 12%</a:t>
            </a:r>
          </a:p>
          <a:p>
            <a:pPr marL="0" marR="0" lvl="2" indent="0" algn="l" defTabSz="914400" rtl="0" eaLnBrk="1" fontAlgn="auto" latinLnBrk="0" hangingPunct="1">
              <a:lnSpc>
                <a:spcPct val="100000"/>
              </a:lnSpc>
              <a:spcBef>
                <a:spcPts val="349"/>
              </a:spcBef>
              <a:spcAft>
                <a:spcPts val="1417"/>
              </a:spcAft>
              <a:buClr>
                <a:srgbClr val="DA1F28"/>
              </a:buClr>
              <a:buSzPct val="100000"/>
              <a:buFont typeface="Wingdings 2"/>
              <a:buChar char=""/>
              <a:tabLst/>
              <a:defRPr/>
            </a:pPr>
            <a:r>
              <a:rPr kumimoji="0" lang="en-US" sz="2100" b="0" i="0" u="none" strike="noStrike" kern="1200" cap="none" spc="0" normalizeH="0" baseline="0" noProof="0" dirty="0" smtClean="0">
                <a:ln>
                  <a:noFill/>
                </a:ln>
                <a:solidFill>
                  <a:schemeClr val="accent1"/>
                </a:solidFill>
                <a:effectLst/>
                <a:uLnTx/>
                <a:uFillTx/>
                <a:latin typeface="Lucida Sans Unicode" pitchFamily="18"/>
                <a:ea typeface="Microsoft YaHei" pitchFamily="2"/>
                <a:cs typeface="Mangal" pitchFamily="2"/>
              </a:rPr>
              <a:t>Are 10 times more likely to use/misuse substances</a:t>
            </a:r>
          </a:p>
          <a:p>
            <a:pPr marL="0" marR="0" lvl="0" indent="0" algn="l" defTabSz="914400" rtl="0" eaLnBrk="1" fontAlgn="auto" latinLnBrk="0" hangingPunct="1">
              <a:lnSpc>
                <a:spcPct val="100000"/>
              </a:lnSpc>
              <a:spcBef>
                <a:spcPts val="0"/>
              </a:spcBef>
              <a:spcAft>
                <a:spcPts val="1417"/>
              </a:spcAft>
              <a:buClrTx/>
              <a:buSzPct val="45000"/>
              <a:buFont typeface="StarSymbol"/>
              <a:buNone/>
              <a:tabLst/>
              <a:defRPr/>
            </a:pPr>
            <a:endParaRPr kumimoji="0" lang="en-US" sz="2100" b="0" i="0" u="none" strike="noStrike" kern="1200" cap="none" spc="0" normalizeH="0" baseline="0" noProof="0" dirty="0" smtClean="0">
              <a:ln>
                <a:noFill/>
              </a:ln>
              <a:solidFill>
                <a:schemeClr val="accent1"/>
              </a:solidFill>
              <a:effectLst/>
              <a:uLnTx/>
              <a:uFillTx/>
              <a:latin typeface="Lucida Sans Unicode" pitchFamily="18"/>
              <a:ea typeface="Microsoft YaHei" pitchFamily="2"/>
              <a:cs typeface="Mangal" pitchFamily="2"/>
            </a:endParaRPr>
          </a:p>
          <a:p>
            <a:pPr marL="0" marR="0" lvl="0" indent="0" algn="l" defTabSz="914400" rtl="0" eaLnBrk="1" fontAlgn="auto" latinLnBrk="0" hangingPunct="1">
              <a:lnSpc>
                <a:spcPct val="100000"/>
              </a:lnSpc>
              <a:spcBef>
                <a:spcPts val="0"/>
              </a:spcBef>
              <a:spcAft>
                <a:spcPts val="1417"/>
              </a:spcAft>
              <a:buClrTx/>
              <a:buSzPct val="45000"/>
              <a:buFont typeface="StarSymbol"/>
              <a:buNone/>
              <a:tabLst/>
              <a:defRPr/>
            </a:pPr>
            <a:endParaRPr kumimoji="0" lang="en-US" sz="2100" b="0" i="0" u="none" strike="noStrike" kern="1200" cap="none" spc="0" normalizeH="0" baseline="0" noProof="0" dirty="0">
              <a:ln>
                <a:noFill/>
              </a:ln>
              <a:solidFill>
                <a:schemeClr val="accent1"/>
              </a:solidFill>
              <a:effectLst/>
              <a:uLnTx/>
              <a:uFillTx/>
              <a:latin typeface="Lucida Sans Unicode" pitchFamily="18"/>
              <a:ea typeface="Microsoft YaHei" pitchFamily="2"/>
              <a:cs typeface="Mangal" pitchFamily="2"/>
            </a:endParaRPr>
          </a:p>
        </p:txBody>
      </p:sp>
    </p:spTree>
    <p:extLst>
      <p:ext uri="{BB962C8B-B14F-4D97-AF65-F5344CB8AC3E}">
        <p14:creationId xmlns="" xmlns:p14="http://schemas.microsoft.com/office/powerpoint/2010/main" val="3714651871"/>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1143000"/>
            <a:ext cx="7772039" cy="536520"/>
          </a:xfrm>
        </p:spPr>
        <p:txBody>
          <a:bodyPr/>
          <a:lstStyle/>
          <a:p>
            <a:pPr algn="ctr">
              <a:buNone/>
            </a:pPr>
            <a:r>
              <a:rPr lang="en-US" dirty="0" smtClean="0">
                <a:solidFill>
                  <a:schemeClr val="tx2"/>
                </a:solidFill>
              </a:rPr>
              <a:t>Identifying Trauma</a:t>
            </a:r>
            <a:endParaRPr lang="en-US" dirty="0">
              <a:solidFill>
                <a:schemeClr val="tx2"/>
              </a:solidFill>
            </a:endParaRPr>
          </a:p>
        </p:txBody>
      </p:sp>
      <p:sp>
        <p:nvSpPr>
          <p:cNvPr id="4" name="Content Placeholder 1"/>
          <p:cNvSpPr txBox="1">
            <a:spLocks/>
          </p:cNvSpPr>
          <p:nvPr/>
        </p:nvSpPr>
        <p:spPr>
          <a:xfrm>
            <a:off x="457200" y="1981200"/>
            <a:ext cx="8229240" cy="4025758"/>
          </a:xfrm>
          <a:prstGeom prst="rect">
            <a:avLst/>
          </a:prstGeom>
          <a:noFill/>
          <a:ln>
            <a:noFill/>
          </a:ln>
        </p:spPr>
        <p:txBody>
          <a:bodyPr vert="horz" lIns="0" tIns="0" rIns="0" bIns="0"/>
          <a:lstStyle>
            <a:defPPr marL="432000" lvl="0" indent="-324000" algn="l" rtl="0" hangingPunct="1">
              <a:spcBef>
                <a:spcPts val="0"/>
              </a:spcBef>
              <a:spcAft>
                <a:spcPts val="1417"/>
              </a:spcAft>
              <a:buSzPct val="45000"/>
              <a:buFont typeface="StarSymbol"/>
              <a:buNone/>
              <a:defRPr lang="en-US" sz="2700" b="0" i="0" u="none" strike="noStrike" kern="1200" spc="0">
                <a:ln>
                  <a:noFill/>
                </a:ln>
                <a:solidFill>
                  <a:srgbClr val="000000"/>
                </a:solidFill>
                <a:latin typeface="Lucida Sans Unicode"/>
                <a:ea typeface="Microsoft YaHei" pitchFamily="2"/>
                <a:cs typeface="Mangal" pitchFamily="2"/>
              </a:defRPr>
            </a:defPPr>
            <a:lvl1pPr marL="432000" lvl="0" indent="-324000" algn="l" rtl="0" hangingPunct="1">
              <a:spcBef>
                <a:spcPts val="0"/>
              </a:spcBef>
              <a:spcAft>
                <a:spcPts val="1417"/>
              </a:spcAft>
              <a:buSzPct val="45000"/>
              <a:buFont typeface="StarSymbol"/>
              <a:buChar char="●"/>
              <a:defRPr lang="en-US" sz="2700" b="0" i="0" u="none" strike="noStrike" kern="1200" spc="0">
                <a:ln>
                  <a:noFill/>
                </a:ln>
                <a:solidFill>
                  <a:srgbClr val="000000"/>
                </a:solidFill>
                <a:latin typeface="Lucida Sans Unicode"/>
                <a:ea typeface="Microsoft YaHei" pitchFamily="2"/>
                <a:cs typeface="Mangal" pitchFamily="2"/>
              </a:defRPr>
            </a:lvl1pPr>
            <a:lvl2pPr marL="864000" lvl="1" indent="-324000" algn="l" rtl="0" hangingPunct="1">
              <a:spcBef>
                <a:spcPts val="0"/>
              </a:spcBef>
              <a:spcAft>
                <a:spcPts val="1134"/>
              </a:spcAft>
              <a:buSzPct val="75000"/>
              <a:buFont typeface="StarSymbol"/>
              <a:buChar char="–"/>
              <a:defRPr lang="en-US" sz="2100" b="0" i="0" u="none" strike="noStrike" kern="1200" spc="0">
                <a:ln>
                  <a:noFill/>
                </a:ln>
                <a:solidFill>
                  <a:srgbClr val="000000"/>
                </a:solidFill>
                <a:latin typeface="Lucida Sans Unicode"/>
                <a:ea typeface="Microsoft YaHei" pitchFamily="2"/>
                <a:cs typeface="Mangal" pitchFamily="2"/>
              </a:defRPr>
            </a:lvl2pPr>
            <a:lvl3pPr marL="1295999" lvl="2" indent="-288000" algn="l" rtl="0" hangingPunct="1">
              <a:spcBef>
                <a:spcPts val="0"/>
              </a:spcBef>
              <a:spcAft>
                <a:spcPts val="850"/>
              </a:spcAft>
              <a:buSzPct val="45000"/>
              <a:buFont typeface="StarSymbol"/>
              <a:buChar char="●"/>
              <a:defRPr lang="en-US" sz="1900" b="0" i="0" u="none" strike="noStrike" kern="1200" spc="0">
                <a:ln>
                  <a:noFill/>
                </a:ln>
                <a:solidFill>
                  <a:srgbClr val="000000"/>
                </a:solidFill>
                <a:latin typeface="Lucida Sans Unicode"/>
                <a:ea typeface="Microsoft YaHei" pitchFamily="2"/>
                <a:cs typeface="Mangal" pitchFamily="2"/>
              </a:defRPr>
            </a:lvl3pPr>
            <a:lvl4pPr marL="1728000" lvl="3" indent="-216000" algn="l" rtl="0" hangingPunct="1">
              <a:spcBef>
                <a:spcPts val="0"/>
              </a:spcBef>
              <a:spcAft>
                <a:spcPts val="567"/>
              </a:spcAft>
              <a:buSzPct val="75000"/>
              <a:buFont typeface="StarSymbol"/>
              <a:buChar char="–"/>
              <a:defRPr lang="en-US" sz="1800" b="0" i="0" u="none" strike="noStrike" kern="1200" spc="0">
                <a:ln>
                  <a:noFill/>
                </a:ln>
                <a:solidFill>
                  <a:srgbClr val="000000"/>
                </a:solidFill>
                <a:latin typeface="Lucida Sans Unicode"/>
                <a:ea typeface="Microsoft YaHei" pitchFamily="2"/>
                <a:cs typeface="Mangal" pitchFamily="2"/>
              </a:defRPr>
            </a:lvl4pPr>
            <a:lvl5pPr marL="2160000" lvl="4" indent="-216000" algn="l" rtl="0" hangingPunct="1">
              <a:spcBef>
                <a:spcPts val="0"/>
              </a:spcBef>
              <a:spcAft>
                <a:spcPts val="283"/>
              </a:spcAft>
              <a:buSzPct val="45000"/>
              <a:buFont typeface="StarSymbol"/>
              <a:buChar char="●"/>
              <a:defRPr lang="en-US" sz="2000" b="0" i="0" u="none" strike="noStrike" kern="1200" spc="0">
                <a:ln>
                  <a:noFill/>
                </a:ln>
                <a:solidFill>
                  <a:srgbClr val="000000"/>
                </a:solidFill>
                <a:latin typeface="Lucida Sans Unicode"/>
                <a:ea typeface="Microsoft YaHei" pitchFamily="2"/>
                <a:cs typeface="Mangal" pitchFamily="2"/>
              </a:defRPr>
            </a:lvl5pPr>
            <a:lvl6pPr marL="2591999" lvl="5" indent="-216000" algn="l" rtl="0" hangingPunct="1">
              <a:spcBef>
                <a:spcPts val="0"/>
              </a:spcBef>
              <a:spcAft>
                <a:spcPts val="283"/>
              </a:spcAft>
              <a:buSzPct val="45000"/>
              <a:buFont typeface="StarSymbol"/>
              <a:buChar char="●"/>
              <a:defRPr lang="en-US" sz="2000" b="0" i="0" u="none" strike="noStrike" kern="1200" spc="0">
                <a:ln>
                  <a:noFill/>
                </a:ln>
                <a:solidFill>
                  <a:srgbClr val="000000"/>
                </a:solidFill>
                <a:latin typeface="Lucida Sans Unicode"/>
                <a:ea typeface="Microsoft YaHei" pitchFamily="2"/>
                <a:cs typeface="Mangal" pitchFamily="2"/>
              </a:defRPr>
            </a:lvl6pPr>
            <a:lvl7pPr marL="3023999" lvl="6" indent="-216000" algn="l" rtl="0" hangingPunct="1">
              <a:spcBef>
                <a:spcPts val="0"/>
              </a:spcBef>
              <a:spcAft>
                <a:spcPts val="283"/>
              </a:spcAft>
              <a:buSzPct val="45000"/>
              <a:buFont typeface="StarSymbol"/>
              <a:buChar char="●"/>
              <a:defRPr lang="en-US" sz="2000" b="0" i="0" u="none" strike="noStrike" kern="1200" spc="0">
                <a:ln>
                  <a:noFill/>
                </a:ln>
                <a:solidFill>
                  <a:srgbClr val="000000"/>
                </a:solidFill>
                <a:latin typeface="Lucida Sans Unicode"/>
                <a:ea typeface="Microsoft YaHei" pitchFamily="2"/>
                <a:cs typeface="Mangal" pitchFamily="2"/>
              </a:defRPr>
            </a:lvl7pPr>
            <a:lvl8pPr marL="3456000" lvl="7" indent="-216000" algn="l" rtl="0" hangingPunct="1">
              <a:spcBef>
                <a:spcPts val="0"/>
              </a:spcBef>
              <a:spcAft>
                <a:spcPts val="283"/>
              </a:spcAft>
              <a:buSzPct val="45000"/>
              <a:buFont typeface="StarSymbol"/>
              <a:buChar char="●"/>
              <a:defRPr lang="en-US" sz="2000" b="0" i="0" u="none" strike="noStrike" kern="1200" spc="0">
                <a:ln>
                  <a:noFill/>
                </a:ln>
                <a:solidFill>
                  <a:srgbClr val="000000"/>
                </a:solidFill>
                <a:latin typeface="Lucida Sans Unicode"/>
                <a:ea typeface="Microsoft YaHei" pitchFamily="2"/>
                <a:cs typeface="Mangal" pitchFamily="2"/>
              </a:defRPr>
            </a:lvl8pPr>
            <a:lvl9pPr marL="3887999" lvl="8" indent="-216000" algn="l" rtl="0" hangingPunct="1">
              <a:spcBef>
                <a:spcPts val="0"/>
              </a:spcBef>
              <a:spcAft>
                <a:spcPts val="283"/>
              </a:spcAft>
              <a:buSzPct val="45000"/>
              <a:buFont typeface="StarSymbol"/>
              <a:buChar char="●"/>
              <a:defRPr lang="en-US" sz="2000" b="0" i="0" u="none" strike="noStrike" kern="1200" spc="0">
                <a:ln>
                  <a:noFill/>
                </a:ln>
                <a:solidFill>
                  <a:srgbClr val="000000"/>
                </a:solidFill>
                <a:latin typeface="Lucida Sans Unicode"/>
                <a:ea typeface="Microsoft YaHei" pitchFamily="2"/>
                <a:cs typeface="Mangal" pitchFamily="2"/>
              </a:defRPr>
            </a:lvl9pPr>
          </a:lstStyle>
          <a:p>
            <a:pPr marL="0" marR="0" lvl="0" indent="0" algn="l" defTabSz="914400" rtl="0" eaLnBrk="1" fontAlgn="auto" latinLnBrk="0" hangingPunct="1">
              <a:lnSpc>
                <a:spcPct val="100000"/>
              </a:lnSpc>
              <a:spcBef>
                <a:spcPts val="400"/>
              </a:spcBef>
              <a:spcAft>
                <a:spcPts val="0"/>
              </a:spcAft>
              <a:buClr>
                <a:srgbClr val="2DA2BF"/>
              </a:buClr>
              <a:buSzPct val="68000"/>
              <a:buFont typeface="Wingdings 3"/>
              <a:buChar char=""/>
              <a:tabLst/>
              <a:defRPr/>
            </a:pPr>
            <a:r>
              <a:rPr kumimoji="0" lang="en-US" sz="2700" b="0" i="0" u="none" strike="noStrike" kern="1200" cap="none" spc="0" normalizeH="0" baseline="0" noProof="0" dirty="0" smtClean="0">
                <a:ln>
                  <a:noFill/>
                </a:ln>
                <a:solidFill>
                  <a:schemeClr val="accent1"/>
                </a:solidFill>
                <a:effectLst/>
                <a:uLnTx/>
                <a:uFillTx/>
                <a:latin typeface="Lucida Sans Unicode" pitchFamily="18"/>
                <a:ea typeface="Microsoft YaHei" pitchFamily="2"/>
                <a:cs typeface="Mangal" pitchFamily="2"/>
              </a:rPr>
              <a:t>The Texas Christian University (TCU) </a:t>
            </a:r>
            <a:r>
              <a:rPr kumimoji="0" lang="en-US" sz="2700" b="0" i="0" u="none" strike="noStrike" kern="1200" cap="none" spc="0" normalizeH="0" baseline="0" noProof="0" dirty="0" err="1" smtClean="0">
                <a:ln>
                  <a:noFill/>
                </a:ln>
                <a:solidFill>
                  <a:schemeClr val="accent1"/>
                </a:solidFill>
                <a:effectLst/>
                <a:uLnTx/>
                <a:uFillTx/>
                <a:latin typeface="Lucida Sans Unicode" pitchFamily="18"/>
                <a:ea typeface="Microsoft YaHei" pitchFamily="2"/>
                <a:cs typeface="Mangal" pitchFamily="2"/>
              </a:rPr>
              <a:t>TRMAForm</a:t>
            </a:r>
            <a:r>
              <a:rPr kumimoji="0" lang="en-US" sz="2700" b="0" i="0" u="none" strike="noStrike" kern="1200" cap="none" spc="0" normalizeH="0" baseline="0" noProof="0" dirty="0" smtClean="0">
                <a:ln>
                  <a:noFill/>
                </a:ln>
                <a:solidFill>
                  <a:schemeClr val="accent1"/>
                </a:solidFill>
                <a:effectLst/>
                <a:uLnTx/>
                <a:uFillTx/>
                <a:latin typeface="Lucida Sans Unicode" pitchFamily="18"/>
                <a:ea typeface="Microsoft YaHei" pitchFamily="2"/>
                <a:cs typeface="Mangal" pitchFamily="2"/>
              </a:rPr>
              <a:t> is utilized in </a:t>
            </a:r>
            <a:r>
              <a:rPr kumimoji="0" lang="en-US" sz="2700" b="0" i="0" u="none" strike="noStrike" kern="1200" cap="none" spc="0" normalizeH="0" baseline="0" noProof="0" dirty="0" smtClean="0">
                <a:ln>
                  <a:noFill/>
                </a:ln>
                <a:solidFill>
                  <a:schemeClr val="accent1"/>
                </a:solidFill>
                <a:effectLst/>
                <a:uLnTx/>
                <a:uFillTx/>
                <a:latin typeface="Lucida Sans Unicode" pitchFamily="18"/>
                <a:ea typeface="Microsoft YaHei" pitchFamily="2"/>
                <a:cs typeface="Mangal" pitchFamily="2"/>
              </a:rPr>
              <a:t>our program </a:t>
            </a:r>
            <a:r>
              <a:rPr kumimoji="0" lang="en-US" sz="2700" b="0" i="0" u="none" strike="noStrike" kern="1200" cap="none" spc="0" normalizeH="0" baseline="0" noProof="0" dirty="0" smtClean="0">
                <a:ln>
                  <a:noFill/>
                </a:ln>
                <a:solidFill>
                  <a:schemeClr val="accent1"/>
                </a:solidFill>
                <a:effectLst/>
                <a:uLnTx/>
                <a:uFillTx/>
                <a:latin typeface="Lucida Sans Unicode" pitchFamily="18"/>
                <a:ea typeface="Microsoft YaHei" pitchFamily="2"/>
                <a:cs typeface="Mangal" pitchFamily="2"/>
              </a:rPr>
              <a:t>to assess every client’s trauma experience.</a:t>
            </a:r>
          </a:p>
          <a:p>
            <a:pPr marL="109800" marR="0" lvl="0" indent="0" algn="l" defTabSz="914400" rtl="0" eaLnBrk="1" fontAlgn="auto" latinLnBrk="0" hangingPunct="1">
              <a:lnSpc>
                <a:spcPct val="100000"/>
              </a:lnSpc>
              <a:spcBef>
                <a:spcPts val="400"/>
              </a:spcBef>
              <a:spcAft>
                <a:spcPts val="0"/>
              </a:spcAft>
              <a:buClrTx/>
              <a:buSzPct val="45000"/>
              <a:buFont typeface="StarSymbol"/>
              <a:buNone/>
              <a:tabLst/>
              <a:defRPr/>
            </a:pPr>
            <a:r>
              <a:rPr kumimoji="0" lang="en-US" sz="2700" b="0" i="0" u="none" strike="noStrike" kern="1200" cap="none" spc="0" normalizeH="0" baseline="0" noProof="0" dirty="0" smtClean="0">
                <a:ln>
                  <a:noFill/>
                </a:ln>
                <a:solidFill>
                  <a:schemeClr val="accent1"/>
                </a:solidFill>
                <a:effectLst/>
                <a:uLnTx/>
                <a:uFillTx/>
                <a:latin typeface="Lucida Sans Unicode" pitchFamily="18"/>
                <a:ea typeface="Microsoft YaHei" pitchFamily="2"/>
                <a:cs typeface="Mangal" pitchFamily="2"/>
              </a:rPr>
              <a:t> </a:t>
            </a:r>
          </a:p>
          <a:p>
            <a:pPr marL="0" marR="0" lvl="1" indent="0" algn="l" defTabSz="914400" rtl="0" eaLnBrk="1" fontAlgn="auto" latinLnBrk="0" hangingPunct="1">
              <a:lnSpc>
                <a:spcPct val="100000"/>
              </a:lnSpc>
              <a:spcBef>
                <a:spcPts val="323"/>
              </a:spcBef>
              <a:spcAft>
                <a:spcPts val="0"/>
              </a:spcAft>
              <a:buClr>
                <a:srgbClr val="2DA2BF"/>
              </a:buClr>
              <a:buSzPct val="75000"/>
              <a:buFont typeface="Verdana" pitchFamily="32"/>
              <a:buChar char="◦"/>
              <a:tabLst/>
              <a:defRPr/>
            </a:pPr>
            <a:r>
              <a:rPr kumimoji="0" lang="en-US" sz="2300" b="0" i="0" u="none" strike="noStrike" kern="1200" cap="none" spc="0" normalizeH="0" baseline="0" noProof="0" dirty="0" smtClean="0">
                <a:ln>
                  <a:noFill/>
                </a:ln>
                <a:solidFill>
                  <a:schemeClr val="accent1"/>
                </a:solidFill>
                <a:effectLst/>
                <a:uLnTx/>
                <a:uFillTx/>
                <a:latin typeface="Lucida Sans Unicode" pitchFamily="18"/>
                <a:ea typeface="Microsoft YaHei" pitchFamily="2"/>
                <a:cs typeface="Mangal" pitchFamily="2"/>
              </a:rPr>
              <a:t>17-item self-administered questionnaire</a:t>
            </a:r>
          </a:p>
          <a:p>
            <a:pPr marL="0" marR="0" lvl="1" indent="0" algn="l" defTabSz="914400" rtl="0" eaLnBrk="1" fontAlgn="auto" latinLnBrk="0" hangingPunct="1">
              <a:lnSpc>
                <a:spcPct val="100000"/>
              </a:lnSpc>
              <a:spcBef>
                <a:spcPts val="323"/>
              </a:spcBef>
              <a:spcAft>
                <a:spcPts val="0"/>
              </a:spcAft>
              <a:buClr>
                <a:srgbClr val="2DA2BF"/>
              </a:buClr>
              <a:buSzPct val="75000"/>
              <a:buFont typeface="Verdana" pitchFamily="32"/>
              <a:buChar char="◦"/>
              <a:tabLst/>
              <a:defRPr/>
            </a:pPr>
            <a:r>
              <a:rPr kumimoji="0" lang="en-US" sz="2300" b="0" i="0" u="none" strike="noStrike" kern="1200" cap="none" spc="0" normalizeH="0" baseline="0" noProof="0" dirty="0" smtClean="0">
                <a:ln>
                  <a:noFill/>
                </a:ln>
                <a:solidFill>
                  <a:schemeClr val="accent1"/>
                </a:solidFill>
                <a:effectLst/>
                <a:uLnTx/>
                <a:uFillTx/>
                <a:latin typeface="Lucida Sans Unicode" pitchFamily="18"/>
                <a:ea typeface="Microsoft YaHei" pitchFamily="2"/>
                <a:cs typeface="Mangal" pitchFamily="2"/>
              </a:rPr>
              <a:t>Clients rate the items on a 5 point scale based on how they have felt over the last month</a:t>
            </a:r>
          </a:p>
          <a:p>
            <a:pPr marL="0" marR="0" lvl="1" indent="0" algn="l" defTabSz="914400" rtl="0" eaLnBrk="1" fontAlgn="auto" latinLnBrk="0" hangingPunct="1">
              <a:lnSpc>
                <a:spcPct val="100000"/>
              </a:lnSpc>
              <a:spcBef>
                <a:spcPts val="323"/>
              </a:spcBef>
              <a:spcAft>
                <a:spcPts val="0"/>
              </a:spcAft>
              <a:buClr>
                <a:srgbClr val="2DA2BF"/>
              </a:buClr>
              <a:buSzPct val="75000"/>
              <a:buFont typeface="Verdana" pitchFamily="32"/>
              <a:buChar char="◦"/>
              <a:tabLst/>
              <a:defRPr/>
            </a:pPr>
            <a:r>
              <a:rPr kumimoji="0" lang="en-US" sz="2300" b="0" i="0" u="none" strike="noStrike" kern="1200" cap="none" spc="0" normalizeH="0" baseline="0" noProof="0" dirty="0" smtClean="0">
                <a:ln>
                  <a:noFill/>
                </a:ln>
                <a:solidFill>
                  <a:schemeClr val="accent1"/>
                </a:solidFill>
                <a:effectLst/>
                <a:uLnTx/>
                <a:uFillTx/>
                <a:latin typeface="Lucida Sans Unicode" pitchFamily="18"/>
                <a:ea typeface="Microsoft YaHei" pitchFamily="2"/>
                <a:cs typeface="Mangal" pitchFamily="2"/>
              </a:rPr>
              <a:t>Administered during the Orientation phase of treatment and re-administered prior to discharge</a:t>
            </a:r>
            <a:endParaRPr kumimoji="0" lang="en-US" sz="2300" b="0" i="0" u="none" strike="noStrike" kern="1200" cap="none" spc="0" normalizeH="0" baseline="0" noProof="0" dirty="0">
              <a:ln>
                <a:noFill/>
              </a:ln>
              <a:solidFill>
                <a:schemeClr val="accent1"/>
              </a:solidFill>
              <a:effectLst/>
              <a:uLnTx/>
              <a:uFillTx/>
              <a:latin typeface="Lucida Sans Unicode" pitchFamily="18"/>
              <a:ea typeface="Microsoft YaHei" pitchFamily="2"/>
              <a:cs typeface="Mangal" pitchFamily="2"/>
            </a:endParaRPr>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1219200"/>
            <a:ext cx="7772039" cy="536520"/>
          </a:xfrm>
        </p:spPr>
        <p:txBody>
          <a:bodyPr/>
          <a:lstStyle/>
          <a:p>
            <a:pPr algn="ctr">
              <a:buNone/>
            </a:pPr>
            <a:r>
              <a:rPr lang="en-US" dirty="0" smtClean="0">
                <a:solidFill>
                  <a:schemeClr val="tx2"/>
                </a:solidFill>
              </a:rPr>
              <a:t>Addressing Trauma Once Identified</a:t>
            </a:r>
            <a:endParaRPr lang="en-US" dirty="0">
              <a:solidFill>
                <a:schemeClr val="tx2"/>
              </a:solidFill>
            </a:endParaRPr>
          </a:p>
        </p:txBody>
      </p:sp>
      <p:sp>
        <p:nvSpPr>
          <p:cNvPr id="4" name="Content Placeholder 1"/>
          <p:cNvSpPr txBox="1">
            <a:spLocks/>
          </p:cNvSpPr>
          <p:nvPr/>
        </p:nvSpPr>
        <p:spPr>
          <a:xfrm>
            <a:off x="457200" y="1828800"/>
            <a:ext cx="8229240" cy="4178158"/>
          </a:xfrm>
          <a:prstGeom prst="rect">
            <a:avLst/>
          </a:prstGeom>
          <a:noFill/>
          <a:ln>
            <a:noFill/>
          </a:ln>
        </p:spPr>
        <p:txBody>
          <a:bodyPr vert="horz" lIns="0" tIns="0" rIns="0" bIns="0"/>
          <a:lstStyle>
            <a:defPPr marL="432000" lvl="0" indent="-324000" algn="l" rtl="0" hangingPunct="1">
              <a:spcBef>
                <a:spcPts val="0"/>
              </a:spcBef>
              <a:spcAft>
                <a:spcPts val="1417"/>
              </a:spcAft>
              <a:buSzPct val="45000"/>
              <a:buFont typeface="StarSymbol"/>
              <a:buNone/>
              <a:defRPr lang="en-US" sz="2700" b="0" i="0" u="none" strike="noStrike" kern="1200" spc="0">
                <a:ln>
                  <a:noFill/>
                </a:ln>
                <a:solidFill>
                  <a:srgbClr val="000000"/>
                </a:solidFill>
                <a:latin typeface="Lucida Sans Unicode"/>
                <a:ea typeface="Microsoft YaHei" pitchFamily="2"/>
                <a:cs typeface="Mangal" pitchFamily="2"/>
              </a:defRPr>
            </a:defPPr>
            <a:lvl1pPr marL="432000" lvl="0" indent="-324000" algn="l" rtl="0" hangingPunct="1">
              <a:spcBef>
                <a:spcPts val="0"/>
              </a:spcBef>
              <a:spcAft>
                <a:spcPts val="1417"/>
              </a:spcAft>
              <a:buSzPct val="45000"/>
              <a:buFont typeface="StarSymbol"/>
              <a:buChar char="●"/>
              <a:defRPr lang="en-US" sz="2700" b="0" i="0" u="none" strike="noStrike" kern="1200" spc="0">
                <a:ln>
                  <a:noFill/>
                </a:ln>
                <a:solidFill>
                  <a:srgbClr val="000000"/>
                </a:solidFill>
                <a:latin typeface="Lucida Sans Unicode"/>
                <a:ea typeface="Microsoft YaHei" pitchFamily="2"/>
                <a:cs typeface="Mangal" pitchFamily="2"/>
              </a:defRPr>
            </a:lvl1pPr>
            <a:lvl2pPr marL="864000" lvl="1" indent="-324000" algn="l" rtl="0" hangingPunct="1">
              <a:spcBef>
                <a:spcPts val="0"/>
              </a:spcBef>
              <a:spcAft>
                <a:spcPts val="1134"/>
              </a:spcAft>
              <a:buSzPct val="75000"/>
              <a:buFont typeface="StarSymbol"/>
              <a:buChar char="–"/>
              <a:defRPr lang="en-US" sz="2100" b="0" i="0" u="none" strike="noStrike" kern="1200" spc="0">
                <a:ln>
                  <a:noFill/>
                </a:ln>
                <a:solidFill>
                  <a:srgbClr val="000000"/>
                </a:solidFill>
                <a:latin typeface="Lucida Sans Unicode"/>
                <a:ea typeface="Microsoft YaHei" pitchFamily="2"/>
                <a:cs typeface="Mangal" pitchFamily="2"/>
              </a:defRPr>
            </a:lvl2pPr>
            <a:lvl3pPr marL="1295999" lvl="2" indent="-288000" algn="l" rtl="0" hangingPunct="1">
              <a:spcBef>
                <a:spcPts val="0"/>
              </a:spcBef>
              <a:spcAft>
                <a:spcPts val="850"/>
              </a:spcAft>
              <a:buSzPct val="45000"/>
              <a:buFont typeface="StarSymbol"/>
              <a:buChar char="●"/>
              <a:defRPr lang="en-US" sz="1900" b="0" i="0" u="none" strike="noStrike" kern="1200" spc="0">
                <a:ln>
                  <a:noFill/>
                </a:ln>
                <a:solidFill>
                  <a:srgbClr val="000000"/>
                </a:solidFill>
                <a:latin typeface="Lucida Sans Unicode"/>
                <a:ea typeface="Microsoft YaHei" pitchFamily="2"/>
                <a:cs typeface="Mangal" pitchFamily="2"/>
              </a:defRPr>
            </a:lvl3pPr>
            <a:lvl4pPr marL="1728000" lvl="3" indent="-216000" algn="l" rtl="0" hangingPunct="1">
              <a:spcBef>
                <a:spcPts val="0"/>
              </a:spcBef>
              <a:spcAft>
                <a:spcPts val="567"/>
              </a:spcAft>
              <a:buSzPct val="75000"/>
              <a:buFont typeface="StarSymbol"/>
              <a:buChar char="–"/>
              <a:defRPr lang="en-US" sz="1800" b="0" i="0" u="none" strike="noStrike" kern="1200" spc="0">
                <a:ln>
                  <a:noFill/>
                </a:ln>
                <a:solidFill>
                  <a:srgbClr val="000000"/>
                </a:solidFill>
                <a:latin typeface="Lucida Sans Unicode"/>
                <a:ea typeface="Microsoft YaHei" pitchFamily="2"/>
                <a:cs typeface="Mangal" pitchFamily="2"/>
              </a:defRPr>
            </a:lvl4pPr>
            <a:lvl5pPr marL="2160000" lvl="4" indent="-216000" algn="l" rtl="0" hangingPunct="1">
              <a:spcBef>
                <a:spcPts val="0"/>
              </a:spcBef>
              <a:spcAft>
                <a:spcPts val="283"/>
              </a:spcAft>
              <a:buSzPct val="45000"/>
              <a:buFont typeface="StarSymbol"/>
              <a:buChar char="●"/>
              <a:defRPr lang="en-US" sz="2000" b="0" i="0" u="none" strike="noStrike" kern="1200" spc="0">
                <a:ln>
                  <a:noFill/>
                </a:ln>
                <a:solidFill>
                  <a:srgbClr val="000000"/>
                </a:solidFill>
                <a:latin typeface="Lucida Sans Unicode"/>
                <a:ea typeface="Microsoft YaHei" pitchFamily="2"/>
                <a:cs typeface="Mangal" pitchFamily="2"/>
              </a:defRPr>
            </a:lvl5pPr>
            <a:lvl6pPr marL="2591999" lvl="5" indent="-216000" algn="l" rtl="0" hangingPunct="1">
              <a:spcBef>
                <a:spcPts val="0"/>
              </a:spcBef>
              <a:spcAft>
                <a:spcPts val="283"/>
              </a:spcAft>
              <a:buSzPct val="45000"/>
              <a:buFont typeface="StarSymbol"/>
              <a:buChar char="●"/>
              <a:defRPr lang="en-US" sz="2000" b="0" i="0" u="none" strike="noStrike" kern="1200" spc="0">
                <a:ln>
                  <a:noFill/>
                </a:ln>
                <a:solidFill>
                  <a:srgbClr val="000000"/>
                </a:solidFill>
                <a:latin typeface="Lucida Sans Unicode"/>
                <a:ea typeface="Microsoft YaHei" pitchFamily="2"/>
                <a:cs typeface="Mangal" pitchFamily="2"/>
              </a:defRPr>
            </a:lvl6pPr>
            <a:lvl7pPr marL="3023999" lvl="6" indent="-216000" algn="l" rtl="0" hangingPunct="1">
              <a:spcBef>
                <a:spcPts val="0"/>
              </a:spcBef>
              <a:spcAft>
                <a:spcPts val="283"/>
              </a:spcAft>
              <a:buSzPct val="45000"/>
              <a:buFont typeface="StarSymbol"/>
              <a:buChar char="●"/>
              <a:defRPr lang="en-US" sz="2000" b="0" i="0" u="none" strike="noStrike" kern="1200" spc="0">
                <a:ln>
                  <a:noFill/>
                </a:ln>
                <a:solidFill>
                  <a:srgbClr val="000000"/>
                </a:solidFill>
                <a:latin typeface="Lucida Sans Unicode"/>
                <a:ea typeface="Microsoft YaHei" pitchFamily="2"/>
                <a:cs typeface="Mangal" pitchFamily="2"/>
              </a:defRPr>
            </a:lvl7pPr>
            <a:lvl8pPr marL="3456000" lvl="7" indent="-216000" algn="l" rtl="0" hangingPunct="1">
              <a:spcBef>
                <a:spcPts val="0"/>
              </a:spcBef>
              <a:spcAft>
                <a:spcPts val="283"/>
              </a:spcAft>
              <a:buSzPct val="45000"/>
              <a:buFont typeface="StarSymbol"/>
              <a:buChar char="●"/>
              <a:defRPr lang="en-US" sz="2000" b="0" i="0" u="none" strike="noStrike" kern="1200" spc="0">
                <a:ln>
                  <a:noFill/>
                </a:ln>
                <a:solidFill>
                  <a:srgbClr val="000000"/>
                </a:solidFill>
                <a:latin typeface="Lucida Sans Unicode"/>
                <a:ea typeface="Microsoft YaHei" pitchFamily="2"/>
                <a:cs typeface="Mangal" pitchFamily="2"/>
              </a:defRPr>
            </a:lvl8pPr>
            <a:lvl9pPr marL="3887999" lvl="8" indent="-216000" algn="l" rtl="0" hangingPunct="1">
              <a:spcBef>
                <a:spcPts val="0"/>
              </a:spcBef>
              <a:spcAft>
                <a:spcPts val="283"/>
              </a:spcAft>
              <a:buSzPct val="45000"/>
              <a:buFont typeface="StarSymbol"/>
              <a:buChar char="●"/>
              <a:defRPr lang="en-US" sz="2000" b="0" i="0" u="none" strike="noStrike" kern="1200" spc="0">
                <a:ln>
                  <a:noFill/>
                </a:ln>
                <a:solidFill>
                  <a:srgbClr val="000000"/>
                </a:solidFill>
                <a:latin typeface="Lucida Sans Unicode"/>
                <a:ea typeface="Microsoft YaHei" pitchFamily="2"/>
                <a:cs typeface="Mangal" pitchFamily="2"/>
              </a:defRPr>
            </a:lvl9pPr>
          </a:lstStyle>
          <a:p>
            <a:pPr marL="0" marR="0" lvl="0" indent="0" algn="l" defTabSz="914400" rtl="0" eaLnBrk="1" fontAlgn="auto" latinLnBrk="0" hangingPunct="1">
              <a:lnSpc>
                <a:spcPct val="100000"/>
              </a:lnSpc>
              <a:spcBef>
                <a:spcPts val="400"/>
              </a:spcBef>
              <a:spcAft>
                <a:spcPts val="0"/>
              </a:spcAft>
              <a:buClr>
                <a:srgbClr val="2DA2BF"/>
              </a:buClr>
              <a:buSzPct val="68000"/>
              <a:buFont typeface="Wingdings 3"/>
              <a:buChar char=""/>
              <a:tabLst/>
              <a:defRPr/>
            </a:pPr>
            <a:r>
              <a:rPr kumimoji="0" lang="en-US" sz="2700" b="0" i="0" u="none" strike="noStrike" kern="1200" cap="none" spc="0" normalizeH="0" baseline="0" noProof="0" dirty="0" smtClean="0">
                <a:ln>
                  <a:noFill/>
                </a:ln>
                <a:solidFill>
                  <a:schemeClr val="accent1"/>
                </a:solidFill>
                <a:effectLst/>
                <a:uLnTx/>
                <a:uFillTx/>
                <a:latin typeface="Lucida Sans Unicode" pitchFamily="18"/>
                <a:ea typeface="Microsoft YaHei" pitchFamily="2"/>
                <a:cs typeface="Mangal" pitchFamily="2"/>
              </a:rPr>
              <a:t>In our most recent proposal, we invested in increasing our expertise and skill around trauma. Effective September 2016, new curricula/interventions are being utilized:</a:t>
            </a:r>
          </a:p>
          <a:p>
            <a:pPr marL="0" marR="0" lvl="1" indent="0" algn="l" defTabSz="914400" rtl="0" eaLnBrk="1" fontAlgn="auto" latinLnBrk="0" hangingPunct="1">
              <a:lnSpc>
                <a:spcPct val="100000"/>
              </a:lnSpc>
              <a:spcBef>
                <a:spcPts val="323"/>
              </a:spcBef>
              <a:spcAft>
                <a:spcPts val="0"/>
              </a:spcAft>
              <a:buClr>
                <a:srgbClr val="2DA2BF"/>
              </a:buClr>
              <a:buSzPct val="75000"/>
              <a:buFont typeface="Verdana" pitchFamily="32"/>
              <a:buChar char="◦"/>
              <a:tabLst/>
              <a:defRPr/>
            </a:pPr>
            <a:r>
              <a:rPr kumimoji="0" lang="en-US" sz="2300" b="0" i="0" u="none" strike="noStrike" kern="1200" cap="none" spc="0" normalizeH="0" baseline="0" noProof="0" smtClean="0">
                <a:ln>
                  <a:noFill/>
                </a:ln>
                <a:solidFill>
                  <a:schemeClr val="accent1"/>
                </a:solidFill>
                <a:effectLst/>
                <a:uLnTx/>
                <a:uFillTx/>
                <a:latin typeface="Lucida Sans Unicode" pitchFamily="18"/>
                <a:ea typeface="Microsoft YaHei" pitchFamily="2"/>
                <a:cs typeface="Mangal" pitchFamily="2"/>
              </a:rPr>
              <a:t>Healing Trauma- </a:t>
            </a:r>
            <a:r>
              <a:rPr kumimoji="0" lang="en-US" sz="2300" b="0" i="0" u="none" strike="noStrike" kern="1200" cap="none" spc="0" normalizeH="0" baseline="0" noProof="0" smtClean="0">
                <a:ln>
                  <a:noFill/>
                </a:ln>
                <a:solidFill>
                  <a:schemeClr val="accent1"/>
                </a:solidFill>
                <a:effectLst/>
                <a:uLnTx/>
                <a:uFillTx/>
                <a:latin typeface="Lucida Sans Unicode" pitchFamily="18"/>
                <a:ea typeface="Microsoft YaHei" pitchFamily="2"/>
                <a:cs typeface="Mangal" pitchFamily="2"/>
              </a:rPr>
              <a:t>6 </a:t>
            </a:r>
            <a:r>
              <a:rPr kumimoji="0" lang="en-US" sz="2300" b="0" i="0" u="none" strike="noStrike" kern="1200" cap="none" spc="0" normalizeH="0" baseline="0" noProof="0" smtClean="0">
                <a:ln>
                  <a:noFill/>
                </a:ln>
                <a:solidFill>
                  <a:schemeClr val="accent1"/>
                </a:solidFill>
                <a:effectLst/>
                <a:uLnTx/>
                <a:uFillTx/>
                <a:latin typeface="Lucida Sans Unicode" pitchFamily="18"/>
                <a:ea typeface="Microsoft YaHei" pitchFamily="2"/>
                <a:cs typeface="Mangal" pitchFamily="2"/>
              </a:rPr>
              <a:t>sessions used for short-term clients (84-120 days)</a:t>
            </a:r>
          </a:p>
          <a:p>
            <a:pPr marL="0" marR="0" lvl="1" indent="0" algn="l" defTabSz="914400" rtl="0" eaLnBrk="1" fontAlgn="auto" latinLnBrk="0" hangingPunct="1">
              <a:lnSpc>
                <a:spcPct val="100000"/>
              </a:lnSpc>
              <a:spcBef>
                <a:spcPts val="323"/>
              </a:spcBef>
              <a:spcAft>
                <a:spcPts val="0"/>
              </a:spcAft>
              <a:buClr>
                <a:srgbClr val="2DA2BF"/>
              </a:buClr>
              <a:buSzPct val="75000"/>
              <a:buFont typeface="Verdana" pitchFamily="32"/>
              <a:buChar char="◦"/>
              <a:tabLst/>
              <a:defRPr/>
            </a:pPr>
            <a:r>
              <a:rPr kumimoji="0" lang="en-US" sz="2300" b="0" i="0" u="none" strike="noStrike" kern="1200" cap="none" spc="0" normalizeH="0" baseline="0" noProof="0" dirty="0" smtClean="0">
                <a:ln>
                  <a:noFill/>
                </a:ln>
                <a:solidFill>
                  <a:schemeClr val="accent1"/>
                </a:solidFill>
                <a:effectLst/>
                <a:uLnTx/>
                <a:uFillTx/>
                <a:latin typeface="Lucida Sans Unicode" pitchFamily="18"/>
                <a:ea typeface="Microsoft YaHei" pitchFamily="2"/>
                <a:cs typeface="Mangal" pitchFamily="2"/>
              </a:rPr>
              <a:t>Beyond Trauma- 12 sessions used for long-term clients (6 month-1 year)</a:t>
            </a:r>
          </a:p>
          <a:p>
            <a:pPr marL="0" marR="0" lvl="1" indent="0" algn="l" defTabSz="914400" rtl="0" eaLnBrk="1" fontAlgn="auto" latinLnBrk="0" hangingPunct="1">
              <a:lnSpc>
                <a:spcPct val="100000"/>
              </a:lnSpc>
              <a:spcBef>
                <a:spcPts val="323"/>
              </a:spcBef>
              <a:spcAft>
                <a:spcPts val="0"/>
              </a:spcAft>
              <a:buClr>
                <a:srgbClr val="2DA2BF"/>
              </a:buClr>
              <a:buSzPct val="75000"/>
              <a:buFont typeface="Verdana" pitchFamily="32"/>
              <a:buChar char="◦"/>
              <a:tabLst/>
              <a:defRPr/>
            </a:pPr>
            <a:r>
              <a:rPr kumimoji="0" lang="en-US" sz="2300" b="0" i="0" u="none" strike="noStrike" kern="1200" cap="none" spc="0" normalizeH="0" baseline="0" noProof="0" dirty="0" smtClean="0">
                <a:ln>
                  <a:noFill/>
                </a:ln>
                <a:solidFill>
                  <a:schemeClr val="accent1"/>
                </a:solidFill>
                <a:effectLst/>
                <a:uLnTx/>
                <a:uFillTx/>
                <a:latin typeface="Lucida Sans Unicode" pitchFamily="18"/>
                <a:ea typeface="Microsoft YaHei" pitchFamily="2"/>
                <a:cs typeface="Mangal" pitchFamily="2"/>
              </a:rPr>
              <a:t>Clients are referred for both interventions based on the results of their TCU Trauma form completed at intake.</a:t>
            </a:r>
            <a:endParaRPr kumimoji="0" lang="en-US" sz="2300" b="0" i="0" u="none" strike="noStrike" kern="1200" cap="none" spc="0" normalizeH="0" baseline="0" noProof="0" dirty="0">
              <a:ln>
                <a:noFill/>
              </a:ln>
              <a:solidFill>
                <a:schemeClr val="accent1"/>
              </a:solidFill>
              <a:effectLst/>
              <a:uLnTx/>
              <a:uFillTx/>
              <a:latin typeface="Lucida Sans Unicode" pitchFamily="18"/>
              <a:ea typeface="Microsoft YaHei" pitchFamily="2"/>
              <a:cs typeface="Mangal" pitchFamily="2"/>
            </a:endParaRPr>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1143000"/>
            <a:ext cx="7772039" cy="536520"/>
          </a:xfrm>
        </p:spPr>
        <p:txBody>
          <a:bodyPr/>
          <a:lstStyle/>
          <a:p>
            <a:pPr algn="ctr">
              <a:buNone/>
            </a:pPr>
            <a:r>
              <a:rPr lang="en-US" dirty="0" smtClean="0">
                <a:solidFill>
                  <a:schemeClr val="tx2"/>
                </a:solidFill>
              </a:rPr>
              <a:t>Educating/Training Staff</a:t>
            </a:r>
            <a:endParaRPr lang="en-US" dirty="0">
              <a:solidFill>
                <a:schemeClr val="tx2"/>
              </a:solidFill>
            </a:endParaRPr>
          </a:p>
        </p:txBody>
      </p:sp>
      <p:sp>
        <p:nvSpPr>
          <p:cNvPr id="3" name="Content Placeholder 2"/>
          <p:cNvSpPr>
            <a:spLocks noGrp="1"/>
          </p:cNvSpPr>
          <p:nvPr>
            <p:ph idx="1"/>
          </p:nvPr>
        </p:nvSpPr>
        <p:spPr>
          <a:xfrm>
            <a:off x="381000" y="2022960"/>
            <a:ext cx="8305440" cy="3692040"/>
          </a:xfrm>
        </p:spPr>
        <p:txBody>
          <a:bodyPr/>
          <a:lstStyle/>
          <a:p>
            <a:pPr>
              <a:buNone/>
            </a:pPr>
            <a:r>
              <a:rPr lang="en-US" dirty="0" smtClean="0">
                <a:solidFill>
                  <a:schemeClr val="accent1"/>
                </a:solidFill>
              </a:rPr>
              <a:t>Training for all staff is essential in creating a trauma-informed environment. From the way we speak to and interact with clients to the operational and procedural practices, it is imperative for staff to be trauma-informed.</a:t>
            </a:r>
          </a:p>
          <a:p>
            <a:r>
              <a:rPr lang="en-US" dirty="0" smtClean="0">
                <a:solidFill>
                  <a:schemeClr val="accent1"/>
                </a:solidFill>
              </a:rPr>
              <a:t>Providing a safe environment</a:t>
            </a:r>
          </a:p>
          <a:p>
            <a:pPr marL="432000" lvl="1">
              <a:spcAft>
                <a:spcPts val="1417"/>
              </a:spcAft>
              <a:buSzPct val="45000"/>
              <a:buFont typeface="StarSymbol"/>
              <a:buChar char="●"/>
            </a:pPr>
            <a:r>
              <a:rPr lang="en-US" dirty="0" smtClean="0">
                <a:solidFill>
                  <a:schemeClr val="accent1"/>
                </a:solidFill>
                <a:latin typeface="Arial" pitchFamily="34" charset="0"/>
                <a:cs typeface="Arial" pitchFamily="34" charset="0"/>
              </a:rPr>
              <a:t>Being a positive role model</a:t>
            </a:r>
          </a:p>
          <a:p>
            <a:pPr marL="432000" lvl="1">
              <a:spcAft>
                <a:spcPts val="1417"/>
              </a:spcAft>
              <a:buSzPct val="45000"/>
              <a:buFont typeface="StarSymbol"/>
              <a:buChar char="●"/>
            </a:pPr>
            <a:r>
              <a:rPr lang="en-US" dirty="0" smtClean="0">
                <a:solidFill>
                  <a:schemeClr val="accent1"/>
                </a:solidFill>
              </a:rPr>
              <a:t>Promoting positive peer support</a:t>
            </a:r>
          </a:p>
          <a:p>
            <a:pPr marL="432000" lvl="1">
              <a:spcAft>
                <a:spcPts val="1417"/>
              </a:spcAft>
              <a:buSzPct val="45000"/>
              <a:buFont typeface="StarSymbol"/>
              <a:buChar char="●"/>
            </a:pPr>
            <a:r>
              <a:rPr lang="en-US" dirty="0" smtClean="0">
                <a:solidFill>
                  <a:schemeClr val="accent1"/>
                </a:solidFill>
                <a:latin typeface="Arial" pitchFamily="34" charset="0"/>
                <a:cs typeface="Arial" pitchFamily="34" charset="0"/>
              </a:rPr>
              <a:t>Working with other departments</a:t>
            </a:r>
          </a:p>
          <a:p>
            <a:pPr marL="432000" lvl="1">
              <a:spcAft>
                <a:spcPts val="1417"/>
              </a:spcAft>
              <a:buSzPct val="45000"/>
              <a:buFont typeface="StarSymbol"/>
              <a:buChar char="●"/>
            </a:pPr>
            <a:r>
              <a:rPr lang="en-US" dirty="0" smtClean="0">
                <a:solidFill>
                  <a:schemeClr val="accent1"/>
                </a:solidFill>
                <a:latin typeface="Arial" pitchFamily="34" charset="0"/>
                <a:cs typeface="Arial" pitchFamily="34" charset="0"/>
              </a:rPr>
              <a:t>Healthy conflict resolution</a:t>
            </a:r>
          </a:p>
          <a:p>
            <a:endParaRPr lang="en-US" dirty="0">
              <a:solidFill>
                <a:schemeClr val="accent1"/>
              </a:solidFill>
            </a:endParaRPr>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name="page3">
    <p:spTree>
      <p:nvGrpSpPr>
        <p:cNvPr id="1" name=""/>
        <p:cNvGrpSpPr/>
        <p:nvPr/>
      </p:nvGrpSpPr>
      <p:grpSpPr>
        <a:xfrm>
          <a:off x="0" y="0"/>
          <a:ext cx="0" cy="0"/>
          <a:chOff x="0" y="0"/>
          <a:chExt cx="0" cy="0"/>
        </a:xfrm>
      </p:grpSpPr>
      <p:sp>
        <p:nvSpPr>
          <p:cNvPr id="5" name="Title 4"/>
          <p:cNvSpPr>
            <a:spLocks noGrp="1"/>
          </p:cNvSpPr>
          <p:nvPr>
            <p:ph type="title"/>
          </p:nvPr>
        </p:nvSpPr>
        <p:spPr>
          <a:xfrm>
            <a:off x="685799" y="1219200"/>
            <a:ext cx="7772039" cy="838200"/>
          </a:xfrm>
        </p:spPr>
        <p:txBody>
          <a:bodyPr/>
          <a:lstStyle/>
          <a:p>
            <a:pPr algn="ctr">
              <a:buNone/>
            </a:pPr>
            <a:r>
              <a:rPr lang="en-US" dirty="0" smtClean="0">
                <a:solidFill>
                  <a:schemeClr val="tx2"/>
                </a:solidFill>
              </a:rPr>
              <a:t>October 2016 through March 2018</a:t>
            </a:r>
            <a:r>
              <a:rPr lang="en-US" dirty="0">
                <a:solidFill>
                  <a:schemeClr val="tx2"/>
                </a:solidFill>
              </a:rPr>
              <a:t/>
            </a:r>
            <a:br>
              <a:rPr lang="en-US" dirty="0">
                <a:solidFill>
                  <a:schemeClr val="tx2"/>
                </a:solidFill>
              </a:rPr>
            </a:br>
            <a:r>
              <a:rPr lang="en-US" sz="1000" dirty="0" smtClean="0">
                <a:solidFill>
                  <a:schemeClr val="tx2"/>
                </a:solidFill>
              </a:rPr>
              <a:t>n=1144</a:t>
            </a:r>
            <a:endParaRPr lang="en-US" dirty="0">
              <a:solidFill>
                <a:schemeClr val="tx2"/>
              </a:solidFill>
            </a:endParaRPr>
          </a:p>
        </p:txBody>
      </p:sp>
      <p:graphicFrame>
        <p:nvGraphicFramePr>
          <p:cNvPr id="7" name="Chart 6"/>
          <p:cNvGraphicFramePr/>
          <p:nvPr>
            <p:extLst>
              <p:ext uri="{D42A27DB-BD31-4B8C-83A1-F6EECF244321}">
                <p14:modId xmlns="" xmlns:p14="http://schemas.microsoft.com/office/powerpoint/2010/main" val="3953534129"/>
              </p:ext>
            </p:extLst>
          </p:nvPr>
        </p:nvGraphicFramePr>
        <p:xfrm>
          <a:off x="685800" y="2209800"/>
          <a:ext cx="7618907" cy="4038601"/>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 xmlns:p14="http://schemas.microsoft.com/office/powerpoint/2010/main" val="2211073624"/>
              </p:ext>
            </p:extLst>
          </p:nvPr>
        </p:nvGraphicFramePr>
        <p:xfrm>
          <a:off x="457200" y="1828800"/>
          <a:ext cx="8229600" cy="4302125"/>
        </p:xfrm>
        <a:graphic>
          <a:graphicData uri="http://schemas.openxmlformats.org/drawingml/2006/chart">
            <c:chart xmlns:c="http://schemas.openxmlformats.org/drawingml/2006/chart" xmlns:r="http://schemas.openxmlformats.org/officeDocument/2006/relationships" r:id="rId2"/>
          </a:graphicData>
        </a:graphic>
      </p:graphicFrame>
      <p:sp>
        <p:nvSpPr>
          <p:cNvPr id="3" name="Title 4"/>
          <p:cNvSpPr>
            <a:spLocks noGrp="1"/>
          </p:cNvSpPr>
          <p:nvPr>
            <p:ph type="title"/>
          </p:nvPr>
        </p:nvSpPr>
        <p:spPr>
          <a:xfrm>
            <a:off x="0" y="685800"/>
            <a:ext cx="9144000" cy="533400"/>
          </a:xfrm>
        </p:spPr>
        <p:txBody>
          <a:bodyPr/>
          <a:lstStyle/>
          <a:p>
            <a:pPr algn="ctr">
              <a:buNone/>
            </a:pPr>
            <a:r>
              <a:rPr lang="en-US" dirty="0" smtClean="0">
                <a:solidFill>
                  <a:schemeClr val="tx2"/>
                </a:solidFill>
              </a:rPr>
              <a:t>October 2016 through March 2018 Trauma Groups</a:t>
            </a:r>
            <a:br>
              <a:rPr lang="en-US" dirty="0" smtClean="0">
                <a:solidFill>
                  <a:schemeClr val="tx2"/>
                </a:solidFill>
              </a:rPr>
            </a:br>
            <a:r>
              <a:rPr lang="en-US" dirty="0">
                <a:solidFill>
                  <a:schemeClr val="tx2"/>
                </a:solidFill>
              </a:rPr>
              <a:t/>
            </a:r>
            <a:br>
              <a:rPr lang="en-US" dirty="0">
                <a:solidFill>
                  <a:schemeClr val="tx2"/>
                </a:solidFill>
              </a:rPr>
            </a:br>
            <a:r>
              <a:rPr lang="en-US" sz="1000" dirty="0" smtClean="0">
                <a:solidFill>
                  <a:schemeClr val="tx2"/>
                </a:solidFill>
              </a:rPr>
              <a:t>n=282</a:t>
            </a:r>
            <a:endParaRPr lang="en-US" dirty="0">
              <a:solidFill>
                <a:schemeClr val="tx2"/>
              </a:solidFill>
            </a:endParaRPr>
          </a:p>
        </p:txBody>
      </p:sp>
    </p:spTree>
    <p:extLst>
      <p:ext uri="{BB962C8B-B14F-4D97-AF65-F5344CB8AC3E}">
        <p14:creationId xmlns="" xmlns:p14="http://schemas.microsoft.com/office/powerpoint/2010/main" val="787745545"/>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3261</TotalTime>
  <Words>492</Words>
  <Application>Microsoft Office PowerPoint</Application>
  <PresentationFormat>On-screen Show (4:3)</PresentationFormat>
  <Paragraphs>51</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Default</vt:lpstr>
      <vt:lpstr>Best Practices Providing Trauma-Informed Care to Women in a Correctional Facility</vt:lpstr>
      <vt:lpstr>OBJECTIVES</vt:lpstr>
      <vt:lpstr>Defining the Problem</vt:lpstr>
      <vt:lpstr>Prevalence of Trauma</vt:lpstr>
      <vt:lpstr>Identifying Trauma</vt:lpstr>
      <vt:lpstr>Addressing Trauma Once Identified</vt:lpstr>
      <vt:lpstr>Educating/Training Staff</vt:lpstr>
      <vt:lpstr>October 2016 through March 2018 n=1144</vt:lpstr>
      <vt:lpstr>October 2016 through March 2018 Trauma Groups  n=282</vt:lpstr>
      <vt:lpstr>Where Do We Go From Here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Best Practices Providing Trauma-Informed Care to Women in a Correctional Facility</dc:title>
  <dc:creator>Kyra B. Haney</dc:creator>
  <cp:lastModifiedBy>Kyra Haney</cp:lastModifiedBy>
  <cp:revision>15</cp:revision>
  <dcterms:modified xsi:type="dcterms:W3CDTF">2018-04-23T19:22:04Z</dcterms:modified>
</cp:coreProperties>
</file>