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sldIdLst>
    <p:sldId id="256" r:id="rId2"/>
    <p:sldId id="276" r:id="rId3"/>
    <p:sldId id="257" r:id="rId4"/>
    <p:sldId id="295" r:id="rId5"/>
    <p:sldId id="262" r:id="rId6"/>
    <p:sldId id="282" r:id="rId7"/>
    <p:sldId id="258" r:id="rId8"/>
    <p:sldId id="290" r:id="rId9"/>
    <p:sldId id="302" r:id="rId10"/>
    <p:sldId id="269" r:id="rId11"/>
    <p:sldId id="291" r:id="rId12"/>
    <p:sldId id="284" r:id="rId13"/>
    <p:sldId id="286" r:id="rId14"/>
    <p:sldId id="281" r:id="rId15"/>
    <p:sldId id="259" r:id="rId16"/>
    <p:sldId id="298" r:id="rId17"/>
    <p:sldId id="301" r:id="rId18"/>
    <p:sldId id="303" r:id="rId19"/>
    <p:sldId id="283" r:id="rId20"/>
    <p:sldId id="296" r:id="rId21"/>
    <p:sldId id="297" r:id="rId22"/>
    <p:sldId id="285" r:id="rId23"/>
    <p:sldId id="288" r:id="rId24"/>
    <p:sldId id="289" r:id="rId25"/>
    <p:sldId id="260" r:id="rId26"/>
    <p:sldId id="299" r:id="rId27"/>
    <p:sldId id="275" r:id="rId28"/>
    <p:sldId id="265" r:id="rId29"/>
    <p:sldId id="264" r:id="rId30"/>
    <p:sldId id="263" r:id="rId31"/>
    <p:sldId id="272" r:id="rId32"/>
    <p:sldId id="268" r:id="rId33"/>
    <p:sldId id="278" r:id="rId34"/>
    <p:sldId id="266" r:id="rId35"/>
    <p:sldId id="267" r:id="rId36"/>
    <p:sldId id="292" r:id="rId37"/>
    <p:sldId id="274" r:id="rId38"/>
    <p:sldId id="294" r:id="rId39"/>
    <p:sldId id="277"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Fongemie" userId="10037FFE9C22BF67@LIVE.COM" providerId="AD" clId="Web-{BCC300B3-B95F-4DBC-8DE2-4B317E9C7A97}"/>
    <pc:docChg chg="modSld">
      <pc:chgData name="Tanya Fongemie" userId="10037FFE9C22BF67@LIVE.COM" providerId="AD" clId="Web-{BCC300B3-B95F-4DBC-8DE2-4B317E9C7A97}" dt="2018-02-15T15:57:13.034" v="109"/>
      <pc:docMkLst>
        <pc:docMk/>
      </pc:docMkLst>
      <pc:sldChg chg="modSp">
        <pc:chgData name="Tanya Fongemie" userId="10037FFE9C22BF67@LIVE.COM" providerId="AD" clId="Web-{BCC300B3-B95F-4DBC-8DE2-4B317E9C7A97}" dt="2018-02-15T15:35:53.057" v="23"/>
        <pc:sldMkLst>
          <pc:docMk/>
          <pc:sldMk cId="2429444464" sldId="269"/>
        </pc:sldMkLst>
        <pc:spChg chg="mod">
          <ac:chgData name="Tanya Fongemie" userId="10037FFE9C22BF67@LIVE.COM" providerId="AD" clId="Web-{BCC300B3-B95F-4DBC-8DE2-4B317E9C7A97}" dt="2018-02-15T15:35:53.057" v="23"/>
          <ac:spMkLst>
            <pc:docMk/>
            <pc:sldMk cId="2429444464" sldId="269"/>
            <ac:spMk id="3" creationId="{2B9459DC-7D25-48A1-A1FC-648E4B5EB3C2}"/>
          </ac:spMkLst>
        </pc:spChg>
      </pc:sldChg>
      <pc:sldChg chg="modSp">
        <pc:chgData name="Tanya Fongemie" userId="10037FFE9C22BF67@LIVE.COM" providerId="AD" clId="Web-{BCC300B3-B95F-4DBC-8DE2-4B317E9C7A97}" dt="2018-02-15T15:57:13.034" v="108"/>
        <pc:sldMkLst>
          <pc:docMk/>
          <pc:sldMk cId="2620570874" sldId="291"/>
        </pc:sldMkLst>
        <pc:spChg chg="mod">
          <ac:chgData name="Tanya Fongemie" userId="10037FFE9C22BF67@LIVE.COM" providerId="AD" clId="Web-{BCC300B3-B95F-4DBC-8DE2-4B317E9C7A97}" dt="2018-02-15T15:57:13.034" v="108"/>
          <ac:spMkLst>
            <pc:docMk/>
            <pc:sldMk cId="2620570874" sldId="291"/>
            <ac:spMk id="3" creationId="{1132A5A2-7099-4B0C-9527-BF4883220BC3}"/>
          </ac:spMkLst>
        </pc:spChg>
      </pc:sldChg>
    </pc:docChg>
  </pc:docChgLst>
  <pc:docChgLst>
    <pc:chgData name="Tanya Fongemie" userId="10037FFE9C22BF67@LIVE.COM" providerId="AD" clId="Web-{B22B1197-F1E8-4E30-8982-B2E7A9B59FE0}"/>
    <pc:docChg chg="modSld">
      <pc:chgData name="Tanya Fongemie" userId="10037FFE9C22BF67@LIVE.COM" providerId="AD" clId="Web-{B22B1197-F1E8-4E30-8982-B2E7A9B59FE0}" dt="2018-02-15T22:57:28.271" v="83"/>
      <pc:docMkLst>
        <pc:docMk/>
      </pc:docMkLst>
      <pc:sldChg chg="addSp delSp modSp">
        <pc:chgData name="Tanya Fongemie" userId="10037FFE9C22BF67@LIVE.COM" providerId="AD" clId="Web-{B22B1197-F1E8-4E30-8982-B2E7A9B59FE0}" dt="2018-02-15T22:45:00.080" v="57"/>
        <pc:sldMkLst>
          <pc:docMk/>
          <pc:sldMk cId="3795720768" sldId="276"/>
        </pc:sldMkLst>
        <pc:spChg chg="mod">
          <ac:chgData name="Tanya Fongemie" userId="10037FFE9C22BF67@LIVE.COM" providerId="AD" clId="Web-{B22B1197-F1E8-4E30-8982-B2E7A9B59FE0}" dt="2018-02-15T22:43:48.346" v="51"/>
          <ac:spMkLst>
            <pc:docMk/>
            <pc:sldMk cId="3795720768" sldId="276"/>
            <ac:spMk id="2" creationId="{CF885EEA-3CE7-42BB-97E9-32A1FB7B97E3}"/>
          </ac:spMkLst>
        </pc:spChg>
        <pc:spChg chg="mod">
          <ac:chgData name="Tanya Fongemie" userId="10037FFE9C22BF67@LIVE.COM" providerId="AD" clId="Web-{B22B1197-F1E8-4E30-8982-B2E7A9B59FE0}" dt="2018-02-15T22:45:00.080" v="57"/>
          <ac:spMkLst>
            <pc:docMk/>
            <pc:sldMk cId="3795720768" sldId="276"/>
            <ac:spMk id="3" creationId="{A2797A76-CACD-4237-B81D-61A7C6E5FE01}"/>
          </ac:spMkLst>
        </pc:spChg>
        <pc:spChg chg="add del mod">
          <ac:chgData name="Tanya Fongemie" userId="10037FFE9C22BF67@LIVE.COM" providerId="AD" clId="Web-{B22B1197-F1E8-4E30-8982-B2E7A9B59FE0}" dt="2018-02-15T22:44:54.721" v="56"/>
          <ac:spMkLst>
            <pc:docMk/>
            <pc:sldMk cId="3795720768" sldId="276"/>
            <ac:spMk id="4" creationId="{07AE285B-2D51-4570-A30F-09C7A43F367B}"/>
          </ac:spMkLst>
        </pc:spChg>
      </pc:sldChg>
      <pc:sldChg chg="modSp">
        <pc:chgData name="Tanya Fongemie" userId="10037FFE9C22BF67@LIVE.COM" providerId="AD" clId="Web-{B22B1197-F1E8-4E30-8982-B2E7A9B59FE0}" dt="2018-02-15T22:57:28.255" v="82"/>
        <pc:sldMkLst>
          <pc:docMk/>
          <pc:sldMk cId="780120755" sldId="290"/>
        </pc:sldMkLst>
        <pc:spChg chg="mod">
          <ac:chgData name="Tanya Fongemie" userId="10037FFE9C22BF67@LIVE.COM" providerId="AD" clId="Web-{B22B1197-F1E8-4E30-8982-B2E7A9B59FE0}" dt="2018-02-15T22:57:28.255" v="82"/>
          <ac:spMkLst>
            <pc:docMk/>
            <pc:sldMk cId="780120755" sldId="290"/>
            <ac:spMk id="3" creationId="{C722E008-56E4-48AF-B9A8-E1C7CA735D78}"/>
          </ac:spMkLst>
        </pc:spChg>
      </pc:sldChg>
    </pc:docChg>
  </pc:docChgLst>
  <pc:docChgLst>
    <pc:chgData name="Bethann Berry" userId="S::bethann.berry@fccinc.org::f14ee888-9bca-4b07-9729-0e36d471fed2" providerId="AD" clId="Web-{ED579610-A2C8-49E8-A2DB-7ADB5BB5F642}"/>
    <pc:docChg chg="addSld modSld sldOrd">
      <pc:chgData name="Bethann Berry" userId="S::bethann.berry@fccinc.org::f14ee888-9bca-4b07-9729-0e36d471fed2" providerId="AD" clId="Web-{ED579610-A2C8-49E8-A2DB-7ADB5BB5F642}" dt="2018-04-18T15:02:15.206" v="195"/>
      <pc:docMkLst>
        <pc:docMk/>
      </pc:docMkLst>
      <pc:sldChg chg="modSp">
        <pc:chgData name="Bethann Berry" userId="S::bethann.berry@fccinc.org::f14ee888-9bca-4b07-9729-0e36d471fed2" providerId="AD" clId="Web-{ED579610-A2C8-49E8-A2DB-7ADB5BB5F642}" dt="2018-04-18T15:02:15.206" v="194"/>
        <pc:sldMkLst>
          <pc:docMk/>
          <pc:sldMk cId="1864079972" sldId="275"/>
        </pc:sldMkLst>
        <pc:spChg chg="mod">
          <ac:chgData name="Bethann Berry" userId="S::bethann.berry@fccinc.org::f14ee888-9bca-4b07-9729-0e36d471fed2" providerId="AD" clId="Web-{ED579610-A2C8-49E8-A2DB-7ADB5BB5F642}" dt="2018-04-18T15:02:15.206" v="194"/>
          <ac:spMkLst>
            <pc:docMk/>
            <pc:sldMk cId="1864079972" sldId="275"/>
            <ac:spMk id="3" creationId="{6F7BE015-B587-423D-948B-9D86DA32249C}"/>
          </ac:spMkLst>
        </pc:spChg>
      </pc:sldChg>
      <pc:sldChg chg="ord">
        <pc:chgData name="Bethann Berry" userId="S::bethann.berry@fccinc.org::f14ee888-9bca-4b07-9729-0e36d471fed2" providerId="AD" clId="Web-{ED579610-A2C8-49E8-A2DB-7ADB5BB5F642}" dt="2018-04-18T15:00:50.360" v="70"/>
        <pc:sldMkLst>
          <pc:docMk/>
          <pc:sldMk cId="3435883077" sldId="298"/>
        </pc:sldMkLst>
      </pc:sldChg>
      <pc:sldChg chg="modSp new">
        <pc:chgData name="Bethann Berry" userId="S::bethann.berry@fccinc.org::f14ee888-9bca-4b07-9729-0e36d471fed2" providerId="AD" clId="Web-{ED579610-A2C8-49E8-A2DB-7ADB5BB5F642}" dt="2018-04-18T13:35:22.037" v="67"/>
        <pc:sldMkLst>
          <pc:docMk/>
          <pc:sldMk cId="3915620978" sldId="301"/>
        </pc:sldMkLst>
        <pc:spChg chg="mod">
          <ac:chgData name="Bethann Berry" userId="S::bethann.berry@fccinc.org::f14ee888-9bca-4b07-9729-0e36d471fed2" providerId="AD" clId="Web-{ED579610-A2C8-49E8-A2DB-7ADB5BB5F642}" dt="2018-04-18T13:30:23.301" v="17"/>
          <ac:spMkLst>
            <pc:docMk/>
            <pc:sldMk cId="3915620978" sldId="301"/>
            <ac:spMk id="2" creationId="{DBDAAC3E-70FD-424D-B95A-6238E4E6771D}"/>
          </ac:spMkLst>
        </pc:spChg>
        <pc:spChg chg="mod">
          <ac:chgData name="Bethann Berry" userId="S::bethann.berry@fccinc.org::f14ee888-9bca-4b07-9729-0e36d471fed2" providerId="AD" clId="Web-{ED579610-A2C8-49E8-A2DB-7ADB5BB5F642}" dt="2018-04-18T13:35:22.037" v="67"/>
          <ac:spMkLst>
            <pc:docMk/>
            <pc:sldMk cId="3915620978" sldId="301"/>
            <ac:spMk id="3" creationId="{4E247737-A9DB-4529-8A33-9F9C6D5F5952}"/>
          </ac:spMkLst>
        </pc:spChg>
      </pc:sldChg>
    </pc:docChg>
  </pc:docChgLst>
  <pc:docChgLst>
    <pc:chgData name="Tanya Fongemie" userId="S::tanya.fongemie@fccinc.org::0aae833b-564d-4692-8f53-4bbb5568c1f8" providerId="AD" clId="Web-{F95F6C7A-65B5-451D-98A2-2E8D733CB691}"/>
    <pc:docChg chg="modSld">
      <pc:chgData name="Tanya Fongemie" userId="S::tanya.fongemie@fccinc.org::0aae833b-564d-4692-8f53-4bbb5568c1f8" providerId="AD" clId="Web-{F95F6C7A-65B5-451D-98A2-2E8D733CB691}" dt="2018-04-10T20:01:04.438" v="128"/>
      <pc:docMkLst>
        <pc:docMk/>
      </pc:docMkLst>
      <pc:sldChg chg="modSp">
        <pc:chgData name="Tanya Fongemie" userId="S::tanya.fongemie@fccinc.org::0aae833b-564d-4692-8f53-4bbb5568c1f8" providerId="AD" clId="Web-{F95F6C7A-65B5-451D-98A2-2E8D733CB691}" dt="2018-04-10T20:01:04.438" v="127"/>
        <pc:sldMkLst>
          <pc:docMk/>
          <pc:sldMk cId="3091716854" sldId="259"/>
        </pc:sldMkLst>
        <pc:spChg chg="mod">
          <ac:chgData name="Tanya Fongemie" userId="S::tanya.fongemie@fccinc.org::0aae833b-564d-4692-8f53-4bbb5568c1f8" providerId="AD" clId="Web-{F95F6C7A-65B5-451D-98A2-2E8D733CB691}" dt="2018-04-10T20:01:04.438" v="127"/>
          <ac:spMkLst>
            <pc:docMk/>
            <pc:sldMk cId="3091716854" sldId="259"/>
            <ac:spMk id="4" creationId="{02D1C92F-DFF5-4EB0-98AC-3C831EAC8580}"/>
          </ac:spMkLst>
        </pc:spChg>
      </pc:sldChg>
      <pc:sldChg chg="modSp">
        <pc:chgData name="Tanya Fongemie" userId="S::tanya.fongemie@fccinc.org::0aae833b-564d-4692-8f53-4bbb5568c1f8" providerId="AD" clId="Web-{F95F6C7A-65B5-451D-98A2-2E8D733CB691}" dt="2018-04-10T20:00:21.312" v="113"/>
        <pc:sldMkLst>
          <pc:docMk/>
          <pc:sldMk cId="2581371866" sldId="281"/>
        </pc:sldMkLst>
        <pc:spChg chg="mod">
          <ac:chgData name="Tanya Fongemie" userId="S::tanya.fongemie@fccinc.org::0aae833b-564d-4692-8f53-4bbb5568c1f8" providerId="AD" clId="Web-{F95F6C7A-65B5-451D-98A2-2E8D733CB691}" dt="2018-04-10T20:00:21.312" v="113"/>
          <ac:spMkLst>
            <pc:docMk/>
            <pc:sldMk cId="2581371866" sldId="281"/>
            <ac:spMk id="4" creationId="{7047A32C-3DB7-4759-9AF8-E9A18FCE5DCD}"/>
          </ac:spMkLst>
        </pc:spChg>
      </pc:sldChg>
      <pc:sldChg chg="modSp">
        <pc:chgData name="Tanya Fongemie" userId="S::tanya.fongemie@fccinc.org::0aae833b-564d-4692-8f53-4bbb5568c1f8" providerId="AD" clId="Web-{F95F6C7A-65B5-451D-98A2-2E8D733CB691}" dt="2018-04-10T19:58:31.512" v="49"/>
        <pc:sldMkLst>
          <pc:docMk/>
          <pc:sldMk cId="2620570874" sldId="291"/>
        </pc:sldMkLst>
        <pc:spChg chg="mod">
          <ac:chgData name="Tanya Fongemie" userId="S::tanya.fongemie@fccinc.org::0aae833b-564d-4692-8f53-4bbb5568c1f8" providerId="AD" clId="Web-{F95F6C7A-65B5-451D-98A2-2E8D733CB691}" dt="2018-04-10T19:58:31.512" v="49"/>
          <ac:spMkLst>
            <pc:docMk/>
            <pc:sldMk cId="2620570874" sldId="291"/>
            <ac:spMk id="3" creationId="{1132A5A2-7099-4B0C-9527-BF4883220BC3}"/>
          </ac:spMkLst>
        </pc:spChg>
      </pc:sldChg>
    </pc:docChg>
  </pc:docChgLst>
  <pc:docChgLst>
    <pc:chgData name="Tanya Fongemie" userId="10037FFE9C22BF67@LIVE.COM" providerId="AD" clId="Web-{0E7E3E75-829E-4173-B3AC-0935741B9D65}"/>
    <pc:docChg chg="addSld delSld modSld sldOrd modSection">
      <pc:chgData name="Tanya Fongemie" userId="10037FFE9C22BF67@LIVE.COM" providerId="AD" clId="Web-{0E7E3E75-829E-4173-B3AC-0935741B9D65}" dt="2018-02-15T15:24:10.035" v="762"/>
      <pc:docMkLst>
        <pc:docMk/>
      </pc:docMkLst>
      <pc:sldChg chg="addSp modSp ord">
        <pc:chgData name="Tanya Fongemie" userId="10037FFE9C22BF67@LIVE.COM" providerId="AD" clId="Web-{0E7E3E75-829E-4173-B3AC-0935741B9D65}" dt="2018-02-15T15:02:16.115" v="616"/>
        <pc:sldMkLst>
          <pc:docMk/>
          <pc:sldMk cId="2429444464" sldId="269"/>
        </pc:sldMkLst>
        <pc:spChg chg="add mod">
          <ac:chgData name="Tanya Fongemie" userId="10037FFE9C22BF67@LIVE.COM" providerId="AD" clId="Web-{0E7E3E75-829E-4173-B3AC-0935741B9D65}" dt="2018-02-15T15:02:16.115" v="616"/>
          <ac:spMkLst>
            <pc:docMk/>
            <pc:sldMk cId="2429444464" sldId="269"/>
            <ac:spMk id="3" creationId="{2B9459DC-7D25-48A1-A1FC-648E4B5EB3C2}"/>
          </ac:spMkLst>
        </pc:spChg>
      </pc:sldChg>
      <pc:sldChg chg="modSp new">
        <pc:chgData name="Tanya Fongemie" userId="10037FFE9C22BF67@LIVE.COM" providerId="AD" clId="Web-{0E7E3E75-829E-4173-B3AC-0935741B9D65}" dt="2018-02-15T15:00:03.600" v="565"/>
        <pc:sldMkLst>
          <pc:docMk/>
          <pc:sldMk cId="780120755" sldId="290"/>
        </pc:sldMkLst>
        <pc:spChg chg="mod">
          <ac:chgData name="Tanya Fongemie" userId="10037FFE9C22BF67@LIVE.COM" providerId="AD" clId="Web-{0E7E3E75-829E-4173-B3AC-0935741B9D65}" dt="2018-02-15T14:42:02.803" v="9"/>
          <ac:spMkLst>
            <pc:docMk/>
            <pc:sldMk cId="780120755" sldId="290"/>
            <ac:spMk id="2" creationId="{08E912BD-EB77-417A-A4B4-A2CA6FA0471C}"/>
          </ac:spMkLst>
        </pc:spChg>
        <pc:spChg chg="mod">
          <ac:chgData name="Tanya Fongemie" userId="10037FFE9C22BF67@LIVE.COM" providerId="AD" clId="Web-{0E7E3E75-829E-4173-B3AC-0935741B9D65}" dt="2018-02-15T14:52:11.942" v="244"/>
          <ac:spMkLst>
            <pc:docMk/>
            <pc:sldMk cId="780120755" sldId="290"/>
            <ac:spMk id="3" creationId="{C722E008-56E4-48AF-B9A8-E1C7CA735D78}"/>
          </ac:spMkLst>
        </pc:spChg>
        <pc:spChg chg="mod">
          <ac:chgData name="Tanya Fongemie" userId="10037FFE9C22BF67@LIVE.COM" providerId="AD" clId="Web-{0E7E3E75-829E-4173-B3AC-0935741B9D65}" dt="2018-02-15T15:00:03.600" v="565"/>
          <ac:spMkLst>
            <pc:docMk/>
            <pc:sldMk cId="780120755" sldId="290"/>
            <ac:spMk id="4" creationId="{9152DF3D-FA37-4CB2-98B4-9B75E063A924}"/>
          </ac:spMkLst>
        </pc:spChg>
      </pc:sldChg>
      <pc:sldChg chg="modSp new">
        <pc:chgData name="Tanya Fongemie" userId="10037FFE9C22BF67@LIVE.COM" providerId="AD" clId="Web-{0E7E3E75-829E-4173-B3AC-0935741B9D65}" dt="2018-02-15T15:24:10.035" v="761"/>
        <pc:sldMkLst>
          <pc:docMk/>
          <pc:sldMk cId="2620570874" sldId="291"/>
        </pc:sldMkLst>
        <pc:spChg chg="mod">
          <ac:chgData name="Tanya Fongemie" userId="10037FFE9C22BF67@LIVE.COM" providerId="AD" clId="Web-{0E7E3E75-829E-4173-B3AC-0935741B9D65}" dt="2018-02-15T15:03:35.226" v="625"/>
          <ac:spMkLst>
            <pc:docMk/>
            <pc:sldMk cId="2620570874" sldId="291"/>
            <ac:spMk id="2" creationId="{3545CE54-4A19-4527-BA09-D8F113A13465}"/>
          </ac:spMkLst>
        </pc:spChg>
        <pc:spChg chg="mod">
          <ac:chgData name="Tanya Fongemie" userId="10037FFE9C22BF67@LIVE.COM" providerId="AD" clId="Web-{0E7E3E75-829E-4173-B3AC-0935741B9D65}" dt="2018-02-15T15:24:10.035" v="761"/>
          <ac:spMkLst>
            <pc:docMk/>
            <pc:sldMk cId="2620570874" sldId="291"/>
            <ac:spMk id="3" creationId="{1132A5A2-7099-4B0C-9527-BF4883220BC3}"/>
          </ac:spMkLst>
        </pc:spChg>
      </pc:sldChg>
    </pc:docChg>
  </pc:docChgLst>
  <pc:docChgLst>
    <pc:chgData name="Tanya Fongemie" userId="10037FFE9C22BF67@LIVE.COM" providerId="AD" clId="Web-{89EC8F59-A908-4E6B-A85D-45293537B66F}"/>
    <pc:docChg chg="addSld">
      <pc:chgData name="Tanya Fongemie" userId="10037FFE9C22BF67@LIVE.COM" providerId="AD" clId="Web-{89EC8F59-A908-4E6B-A85D-45293537B66F}" dt="2018-03-09T00:19:58.904" v="1"/>
      <pc:docMkLst>
        <pc:docMk/>
      </pc:docMkLst>
      <pc:sldChg chg="new">
        <pc:chgData name="Tanya Fongemie" userId="10037FFE9C22BF67@LIVE.COM" providerId="AD" clId="Web-{89EC8F59-A908-4E6B-A85D-45293537B66F}" dt="2018-03-09T00:19:44.184" v="0"/>
        <pc:sldMkLst>
          <pc:docMk/>
          <pc:sldMk cId="2421317693" sldId="296"/>
        </pc:sldMkLst>
      </pc:sldChg>
      <pc:sldChg chg="new">
        <pc:chgData name="Tanya Fongemie" userId="10037FFE9C22BF67@LIVE.COM" providerId="AD" clId="Web-{89EC8F59-A908-4E6B-A85D-45293537B66F}" dt="2018-03-09T00:19:58.904" v="1"/>
        <pc:sldMkLst>
          <pc:docMk/>
          <pc:sldMk cId="2879026320" sldId="297"/>
        </pc:sldMkLst>
      </pc:sldChg>
    </pc:docChg>
  </pc:docChgLst>
  <pc:docChgLst>
    <pc:chgData name="Bethann Berry" userId="S::bethann.berry@fccinc.org::f14ee888-9bca-4b07-9729-0e36d471fed2" providerId="AD" clId="Web-{F0E3F777-183E-4CB8-B851-11B26285E066}"/>
    <pc:docChg chg="addSld modSld">
      <pc:chgData name="Bethann Berry" userId="S::bethann.berry@fccinc.org::f14ee888-9bca-4b07-9729-0e36d471fed2" providerId="AD" clId="Web-{F0E3F777-183E-4CB8-B851-11B26285E066}" dt="2018-04-12T14:25:16.509" v="113"/>
      <pc:docMkLst>
        <pc:docMk/>
      </pc:docMkLst>
      <pc:sldChg chg="modSp">
        <pc:chgData name="Bethann Berry" userId="S::bethann.berry@fccinc.org::f14ee888-9bca-4b07-9729-0e36d471fed2" providerId="AD" clId="Web-{F0E3F777-183E-4CB8-B851-11B26285E066}" dt="2018-04-12T14:22:45.865" v="92"/>
        <pc:sldMkLst>
          <pc:docMk/>
          <pc:sldMk cId="2445865830" sldId="266"/>
        </pc:sldMkLst>
        <pc:spChg chg="mod">
          <ac:chgData name="Bethann Berry" userId="S::bethann.berry@fccinc.org::f14ee888-9bca-4b07-9729-0e36d471fed2" providerId="AD" clId="Web-{F0E3F777-183E-4CB8-B851-11B26285E066}" dt="2018-04-12T14:22:45.865" v="92"/>
          <ac:spMkLst>
            <pc:docMk/>
            <pc:sldMk cId="2445865830" sldId="266"/>
            <ac:spMk id="4" creationId="{FD60B53D-5F82-425C-B9E6-5C3A8747DFE2}"/>
          </ac:spMkLst>
        </pc:spChg>
      </pc:sldChg>
      <pc:sldChg chg="modSp">
        <pc:chgData name="Bethann Berry" userId="S::bethann.berry@fccinc.org::f14ee888-9bca-4b07-9729-0e36d471fed2" providerId="AD" clId="Web-{F0E3F777-183E-4CB8-B851-11B26285E066}" dt="2018-04-12T14:21:51.193" v="28"/>
        <pc:sldMkLst>
          <pc:docMk/>
          <pc:sldMk cId="2259978792" sldId="278"/>
        </pc:sldMkLst>
        <pc:spChg chg="mod">
          <ac:chgData name="Bethann Berry" userId="S::bethann.berry@fccinc.org::f14ee888-9bca-4b07-9729-0e36d471fed2" providerId="AD" clId="Web-{F0E3F777-183E-4CB8-B851-11B26285E066}" dt="2018-04-12T14:21:51.193" v="28"/>
          <ac:spMkLst>
            <pc:docMk/>
            <pc:sldMk cId="2259978792" sldId="278"/>
            <ac:spMk id="6" creationId="{C5C96B61-667A-4F8F-B3F7-0AF375AC0D38}"/>
          </ac:spMkLst>
        </pc:spChg>
      </pc:sldChg>
      <pc:sldChg chg="addSp modSp new">
        <pc:chgData name="Bethann Berry" userId="S::bethann.berry@fccinc.org::f14ee888-9bca-4b07-9729-0e36d471fed2" providerId="AD" clId="Web-{F0E3F777-183E-4CB8-B851-11B26285E066}" dt="2018-04-12T14:25:16.509" v="113"/>
        <pc:sldMkLst>
          <pc:docMk/>
          <pc:sldMk cId="3435883077" sldId="298"/>
        </pc:sldMkLst>
        <pc:spChg chg="add mod">
          <ac:chgData name="Bethann Berry" userId="S::bethann.berry@fccinc.org::f14ee888-9bca-4b07-9729-0e36d471fed2" providerId="AD" clId="Web-{F0E3F777-183E-4CB8-B851-11B26285E066}" dt="2018-04-12T14:25:16.509" v="113"/>
          <ac:spMkLst>
            <pc:docMk/>
            <pc:sldMk cId="3435883077" sldId="298"/>
            <ac:spMk id="2" creationId="{AF73D39A-2466-4AB6-9F34-1DC01BE16E1C}"/>
          </ac:spMkLst>
        </pc:spChg>
      </pc:sldChg>
    </pc:docChg>
  </pc:docChgLst>
  <pc:docChgLst>
    <pc:chgData name="Bethann Berry" userId="10037FFE9C22C005@LIVE.COM" providerId="AD" clId="Web-{18F5965F-1B06-4426-A304-62899B026DCA}"/>
    <pc:docChg chg="addSld modSld modSection">
      <pc:chgData name="Bethann Berry" userId="10037FFE9C22C005@LIVE.COM" providerId="AD" clId="Web-{18F5965F-1B06-4426-A304-62899B026DCA}" dt="2018-02-16T17:15:54.013" v="943"/>
      <pc:docMkLst>
        <pc:docMk/>
      </pc:docMkLst>
      <pc:sldChg chg="modSp">
        <pc:chgData name="Bethann Berry" userId="10037FFE9C22C005@LIVE.COM" providerId="AD" clId="Web-{18F5965F-1B06-4426-A304-62899B026DCA}" dt="2018-02-16T16:25:41.775" v="756"/>
        <pc:sldMkLst>
          <pc:docMk/>
          <pc:sldMk cId="2635281727" sldId="258"/>
        </pc:sldMkLst>
        <pc:spChg chg="mod">
          <ac:chgData name="Bethann Berry" userId="10037FFE9C22C005@LIVE.COM" providerId="AD" clId="Web-{18F5965F-1B06-4426-A304-62899B026DCA}" dt="2018-02-16T16:25:41.775" v="756"/>
          <ac:spMkLst>
            <pc:docMk/>
            <pc:sldMk cId="2635281727" sldId="258"/>
            <ac:spMk id="2" creationId="{CC545EA6-23D2-4AC6-8E55-B3EC358EAEC3}"/>
          </ac:spMkLst>
        </pc:spChg>
      </pc:sldChg>
      <pc:sldChg chg="modSp">
        <pc:chgData name="Bethann Berry" userId="10037FFE9C22C005@LIVE.COM" providerId="AD" clId="Web-{18F5965F-1B06-4426-A304-62899B026DCA}" dt="2018-02-16T16:25:14.822" v="734"/>
        <pc:sldMkLst>
          <pc:docMk/>
          <pc:sldMk cId="3091716854" sldId="259"/>
        </pc:sldMkLst>
        <pc:spChg chg="mod">
          <ac:chgData name="Bethann Berry" userId="10037FFE9C22C005@LIVE.COM" providerId="AD" clId="Web-{18F5965F-1B06-4426-A304-62899B026DCA}" dt="2018-02-16T16:25:14.822" v="734"/>
          <ac:spMkLst>
            <pc:docMk/>
            <pc:sldMk cId="3091716854" sldId="259"/>
            <ac:spMk id="6" creationId="{F7547E8A-BEE8-4BB1-A515-F3DAD224E8C3}"/>
          </ac:spMkLst>
        </pc:spChg>
      </pc:sldChg>
      <pc:sldChg chg="addSp delSp modSp">
        <pc:chgData name="Bethann Berry" userId="10037FFE9C22C005@LIVE.COM" providerId="AD" clId="Web-{18F5965F-1B06-4426-A304-62899B026DCA}" dt="2018-02-16T17:13:05.589" v="917"/>
        <pc:sldMkLst>
          <pc:docMk/>
          <pc:sldMk cId="447509777" sldId="264"/>
        </pc:sldMkLst>
        <pc:spChg chg="del">
          <ac:chgData name="Bethann Berry" userId="10037FFE9C22C005@LIVE.COM" providerId="AD" clId="Web-{18F5965F-1B06-4426-A304-62899B026DCA}" dt="2018-02-16T16:41:31.913" v="866"/>
          <ac:spMkLst>
            <pc:docMk/>
            <pc:sldMk cId="447509777" sldId="264"/>
            <ac:spMk id="3" creationId="{B8B034A9-FC54-40AF-A017-3D962A809018}"/>
          </ac:spMkLst>
        </pc:spChg>
        <pc:spChg chg="mod">
          <ac:chgData name="Bethann Berry" userId="10037FFE9C22C005@LIVE.COM" providerId="AD" clId="Web-{18F5965F-1B06-4426-A304-62899B026DCA}" dt="2018-02-16T16:41:45.226" v="868"/>
          <ac:spMkLst>
            <pc:docMk/>
            <pc:sldMk cId="447509777" sldId="264"/>
            <ac:spMk id="4" creationId="{C6521CFC-549D-4104-AB30-E1FE332167B2}"/>
          </ac:spMkLst>
        </pc:spChg>
        <pc:spChg chg="add del mod">
          <ac:chgData name="Bethann Berry" userId="10037FFE9C22C005@LIVE.COM" providerId="AD" clId="Web-{18F5965F-1B06-4426-A304-62899B026DCA}" dt="2018-02-16T17:13:05.589" v="917"/>
          <ac:spMkLst>
            <pc:docMk/>
            <pc:sldMk cId="447509777" sldId="264"/>
            <ac:spMk id="8" creationId="{91EB8DE3-6835-4A91-8BAE-A6F1C11B0B8F}"/>
          </ac:spMkLst>
        </pc:spChg>
        <pc:picChg chg="add del mod ord">
          <ac:chgData name="Bethann Berry" userId="10037FFE9C22C005@LIVE.COM" providerId="AD" clId="Web-{18F5965F-1B06-4426-A304-62899B026DCA}" dt="2018-02-16T17:03:08.057" v="911"/>
          <ac:picMkLst>
            <pc:docMk/>
            <pc:sldMk cId="447509777" sldId="264"/>
            <ac:picMk id="5" creationId="{E13D24A1-0BE8-4578-9A7B-A8E1440072D9}"/>
          </ac:picMkLst>
        </pc:picChg>
        <pc:picChg chg="add mod ord">
          <ac:chgData name="Bethann Berry" userId="10037FFE9C22C005@LIVE.COM" providerId="AD" clId="Web-{18F5965F-1B06-4426-A304-62899B026DCA}" dt="2018-02-16T17:13:05.589" v="917"/>
          <ac:picMkLst>
            <pc:docMk/>
            <pc:sldMk cId="447509777" sldId="264"/>
            <ac:picMk id="9" creationId="{8C1C3881-63BE-4F7F-B953-586C2F392889}"/>
          </ac:picMkLst>
        </pc:picChg>
      </pc:sldChg>
      <pc:sldChg chg="addSp delSp modSp">
        <pc:chgData name="Bethann Berry" userId="10037FFE9C22C005@LIVE.COM" providerId="AD" clId="Web-{18F5965F-1B06-4426-A304-62899B026DCA}" dt="2018-02-16T17:13:52.840" v="924"/>
        <pc:sldMkLst>
          <pc:docMk/>
          <pc:sldMk cId="3005850528" sldId="265"/>
        </pc:sldMkLst>
        <pc:spChg chg="mod">
          <ac:chgData name="Bethann Berry" userId="10037FFE9C22C005@LIVE.COM" providerId="AD" clId="Web-{18F5965F-1B06-4426-A304-62899B026DCA}" dt="2018-02-16T17:13:52.840" v="924"/>
          <ac:spMkLst>
            <pc:docMk/>
            <pc:sldMk cId="3005850528" sldId="265"/>
            <ac:spMk id="4" creationId="{4603AAD6-F286-4D38-99B5-FBFD6A317B73}"/>
          </ac:spMkLst>
        </pc:spChg>
        <pc:picChg chg="add del mod">
          <ac:chgData name="Bethann Berry" userId="10037FFE9C22C005@LIVE.COM" providerId="AD" clId="Web-{18F5965F-1B06-4426-A304-62899B026DCA}" dt="2018-02-16T17:03:12.135" v="912"/>
          <ac:picMkLst>
            <pc:docMk/>
            <pc:sldMk cId="3005850528" sldId="265"/>
            <ac:picMk id="3" creationId="{7EB2FF2D-3A03-44AA-AAD6-18988558B1FC}"/>
          </ac:picMkLst>
        </pc:picChg>
        <pc:picChg chg="add mod">
          <ac:chgData name="Bethann Berry" userId="10037FFE9C22C005@LIVE.COM" providerId="AD" clId="Web-{18F5965F-1B06-4426-A304-62899B026DCA}" dt="2018-02-16T17:13:43.980" v="923"/>
          <ac:picMkLst>
            <pc:docMk/>
            <pc:sldMk cId="3005850528" sldId="265"/>
            <ac:picMk id="6" creationId="{1A8561FB-2AB8-4713-9EA4-8FEA8CB40706}"/>
          </ac:picMkLst>
        </pc:picChg>
        <pc:picChg chg="del">
          <ac:chgData name="Bethann Berry" userId="10037FFE9C22C005@LIVE.COM" providerId="AD" clId="Web-{18F5965F-1B06-4426-A304-62899B026DCA}" dt="2018-02-16T16:30:58.437" v="759"/>
          <ac:picMkLst>
            <pc:docMk/>
            <pc:sldMk cId="3005850528" sldId="265"/>
            <ac:picMk id="10" creationId="{208F6EB1-6802-4AEF-98E6-0E11333892C7}"/>
          </ac:picMkLst>
        </pc:picChg>
      </pc:sldChg>
      <pc:sldChg chg="addSp delSp modSp mod setBg">
        <pc:chgData name="Bethann Berry" userId="10037FFE9C22C005@LIVE.COM" providerId="AD" clId="Web-{18F5965F-1B06-4426-A304-62899B026DCA}" dt="2018-02-16T17:14:40.121" v="926"/>
        <pc:sldMkLst>
          <pc:docMk/>
          <pc:sldMk cId="2445865830" sldId="266"/>
        </pc:sldMkLst>
        <pc:spChg chg="mod ord">
          <ac:chgData name="Bethann Berry" userId="10037FFE9C22C005@LIVE.COM" providerId="AD" clId="Web-{18F5965F-1B06-4426-A304-62899B026DCA}" dt="2018-02-16T16:50:49.952" v="904"/>
          <ac:spMkLst>
            <pc:docMk/>
            <pc:sldMk cId="2445865830" sldId="266"/>
            <ac:spMk id="2" creationId="{C478C907-4C71-4C9C-B36A-8ABB4614C10F}"/>
          </ac:spMkLst>
        </pc:spChg>
        <pc:spChg chg="del">
          <ac:chgData name="Bethann Berry" userId="10037FFE9C22C005@LIVE.COM" providerId="AD" clId="Web-{18F5965F-1B06-4426-A304-62899B026DCA}" dt="2018-02-16T16:50:45.061" v="903"/>
          <ac:spMkLst>
            <pc:docMk/>
            <pc:sldMk cId="2445865830" sldId="266"/>
            <ac:spMk id="3" creationId="{C2432F1A-9B04-459E-8992-7EDA23A3540E}"/>
          </ac:spMkLst>
        </pc:spChg>
        <pc:spChg chg="mod">
          <ac:chgData name="Bethann Berry" userId="10037FFE9C22C005@LIVE.COM" providerId="AD" clId="Web-{18F5965F-1B06-4426-A304-62899B026DCA}" dt="2018-02-16T16:50:49.952" v="904"/>
          <ac:spMkLst>
            <pc:docMk/>
            <pc:sldMk cId="2445865830" sldId="266"/>
            <ac:spMk id="4" creationId="{FD60B53D-5F82-425C-B9E6-5C3A8747DFE2}"/>
          </ac:spMkLst>
        </pc:spChg>
        <pc:spChg chg="add del mod">
          <ac:chgData name="Bethann Berry" userId="10037FFE9C22C005@LIVE.COM" providerId="AD" clId="Web-{18F5965F-1B06-4426-A304-62899B026DCA}" dt="2018-02-16T17:14:40.121" v="926"/>
          <ac:spMkLst>
            <pc:docMk/>
            <pc:sldMk cId="2445865830" sldId="266"/>
            <ac:spMk id="8" creationId="{EAC4ADFD-D7D1-42CD-AF0E-3D447960E5BA}"/>
          </ac:spMkLst>
        </pc:spChg>
        <pc:spChg chg="add">
          <ac:chgData name="Bethann Berry" userId="10037FFE9C22C005@LIVE.COM" providerId="AD" clId="Web-{18F5965F-1B06-4426-A304-62899B026DCA}" dt="2018-02-16T16:50:49.952" v="904"/>
          <ac:spMkLst>
            <pc:docMk/>
            <pc:sldMk cId="2445865830" sldId="266"/>
            <ac:spMk id="12" creationId="{CD94F7C0-1344-4B3C-AFCB-E7F006BB5348}"/>
          </ac:spMkLst>
        </pc:spChg>
        <pc:picChg chg="add del mod ord">
          <ac:chgData name="Bethann Berry" userId="10037FFE9C22C005@LIVE.COM" providerId="AD" clId="Web-{18F5965F-1B06-4426-A304-62899B026DCA}" dt="2018-02-16T17:14:07.324" v="925"/>
          <ac:picMkLst>
            <pc:docMk/>
            <pc:sldMk cId="2445865830" sldId="266"/>
            <ac:picMk id="5" creationId="{DB638621-3F50-427B-9B45-E56215D4ED76}"/>
          </ac:picMkLst>
        </pc:picChg>
        <pc:picChg chg="add mod ord">
          <ac:chgData name="Bethann Berry" userId="10037FFE9C22C005@LIVE.COM" providerId="AD" clId="Web-{18F5965F-1B06-4426-A304-62899B026DCA}" dt="2018-02-16T17:14:40.121" v="926"/>
          <ac:picMkLst>
            <pc:docMk/>
            <pc:sldMk cId="2445865830" sldId="266"/>
            <ac:picMk id="9" creationId="{B1401B54-7E43-41F1-955B-BFE3BB7B62EF}"/>
          </ac:picMkLst>
        </pc:picChg>
        <pc:picChg chg="add">
          <ac:chgData name="Bethann Berry" userId="10037FFE9C22C005@LIVE.COM" providerId="AD" clId="Web-{18F5965F-1B06-4426-A304-62899B026DCA}" dt="2018-02-16T16:50:49.952" v="904"/>
          <ac:picMkLst>
            <pc:docMk/>
            <pc:sldMk cId="2445865830" sldId="266"/>
            <ac:picMk id="10" creationId="{BDFADFB3-3D44-49A8-AE3B-A87C61607F7E}"/>
          </ac:picMkLst>
        </pc:picChg>
        <pc:picChg chg="add">
          <ac:chgData name="Bethann Berry" userId="10037FFE9C22C005@LIVE.COM" providerId="AD" clId="Web-{18F5965F-1B06-4426-A304-62899B026DCA}" dt="2018-02-16T16:50:49.952" v="904"/>
          <ac:picMkLst>
            <pc:docMk/>
            <pc:sldMk cId="2445865830" sldId="266"/>
            <ac:picMk id="14" creationId="{4EC584A2-4215-4DB8-AE1F-E3768D77E8DE}"/>
          </ac:picMkLst>
        </pc:picChg>
      </pc:sldChg>
      <pc:sldChg chg="modSp">
        <pc:chgData name="Bethann Berry" userId="10037FFE9C22C005@LIVE.COM" providerId="AD" clId="Web-{18F5965F-1B06-4426-A304-62899B026DCA}" dt="2018-02-16T16:47:47.809" v="897"/>
        <pc:sldMkLst>
          <pc:docMk/>
          <pc:sldMk cId="2194926851" sldId="267"/>
        </pc:sldMkLst>
        <pc:spChg chg="mod">
          <ac:chgData name="Bethann Berry" userId="10037FFE9C22C005@LIVE.COM" providerId="AD" clId="Web-{18F5965F-1B06-4426-A304-62899B026DCA}" dt="2018-02-16T16:47:47.809" v="897"/>
          <ac:spMkLst>
            <pc:docMk/>
            <pc:sldMk cId="2194926851" sldId="267"/>
            <ac:spMk id="4" creationId="{B6F38AC3-0E11-45AA-886D-0F1040F59444}"/>
          </ac:spMkLst>
        </pc:spChg>
      </pc:sldChg>
      <pc:sldChg chg="modSp">
        <pc:chgData name="Bethann Berry" userId="10037FFE9C22C005@LIVE.COM" providerId="AD" clId="Web-{18F5965F-1B06-4426-A304-62899B026DCA}" dt="2018-02-16T16:48:09.278" v="901"/>
        <pc:sldMkLst>
          <pc:docMk/>
          <pc:sldMk cId="1379252646" sldId="277"/>
        </pc:sldMkLst>
        <pc:spChg chg="mod">
          <ac:chgData name="Bethann Berry" userId="10037FFE9C22C005@LIVE.COM" providerId="AD" clId="Web-{18F5965F-1B06-4426-A304-62899B026DCA}" dt="2018-02-16T16:48:09.278" v="901"/>
          <ac:spMkLst>
            <pc:docMk/>
            <pc:sldMk cId="1379252646" sldId="277"/>
            <ac:spMk id="4" creationId="{07ADF4C8-F021-4C22-89D9-0818C4D23F9E}"/>
          </ac:spMkLst>
        </pc:spChg>
      </pc:sldChg>
      <pc:sldChg chg="addSp delSp modSp">
        <pc:chgData name="Bethann Berry" userId="10037FFE9C22C005@LIVE.COM" providerId="AD" clId="Web-{18F5965F-1B06-4426-A304-62899B026DCA}" dt="2018-02-16T16:20:59.844" v="566"/>
        <pc:sldMkLst>
          <pc:docMk/>
          <pc:sldMk cId="2259978792" sldId="278"/>
        </pc:sldMkLst>
        <pc:spChg chg="del">
          <ac:chgData name="Bethann Berry" userId="10037FFE9C22C005@LIVE.COM" providerId="AD" clId="Web-{18F5965F-1B06-4426-A304-62899B026DCA}" dt="2018-02-16T16:17:04.654" v="429"/>
          <ac:spMkLst>
            <pc:docMk/>
            <pc:sldMk cId="2259978792" sldId="278"/>
            <ac:spMk id="4" creationId="{9ECDDBC4-C23B-415F-891D-7AF0F03EC51E}"/>
          </ac:spMkLst>
        </pc:spChg>
        <pc:spChg chg="mod">
          <ac:chgData name="Bethann Berry" userId="10037FFE9C22C005@LIVE.COM" providerId="AD" clId="Web-{18F5965F-1B06-4426-A304-62899B026DCA}" dt="2018-02-16T16:20:59.844" v="566"/>
          <ac:spMkLst>
            <pc:docMk/>
            <pc:sldMk cId="2259978792" sldId="278"/>
            <ac:spMk id="6" creationId="{C5C96B61-667A-4F8F-B3F7-0AF375AC0D38}"/>
          </ac:spMkLst>
        </pc:spChg>
        <pc:picChg chg="add mod ord">
          <ac:chgData name="Bethann Berry" userId="10037FFE9C22C005@LIVE.COM" providerId="AD" clId="Web-{18F5965F-1B06-4426-A304-62899B026DCA}" dt="2018-02-16T16:17:04.654" v="429"/>
          <ac:picMkLst>
            <pc:docMk/>
            <pc:sldMk cId="2259978792" sldId="278"/>
            <ac:picMk id="7" creationId="{A5DEE3A1-A5D4-4345-8C6D-6B4D255A06E6}"/>
          </ac:picMkLst>
        </pc:picChg>
      </pc:sldChg>
      <pc:sldChg chg="addSp delSp modSp">
        <pc:chgData name="Bethann Berry" userId="10037FFE9C22C005@LIVE.COM" providerId="AD" clId="Web-{18F5965F-1B06-4426-A304-62899B026DCA}" dt="2018-02-16T17:03:36.619" v="915"/>
        <pc:sldMkLst>
          <pc:docMk/>
          <pc:sldMk cId="2620570874" sldId="291"/>
        </pc:sldMkLst>
        <pc:spChg chg="del">
          <ac:chgData name="Bethann Berry" userId="10037FFE9C22C005@LIVE.COM" providerId="AD" clId="Web-{18F5965F-1B06-4426-A304-62899B026DCA}" dt="2018-02-16T16:28:14.746" v="758"/>
          <ac:spMkLst>
            <pc:docMk/>
            <pc:sldMk cId="2620570874" sldId="291"/>
            <ac:spMk id="4" creationId="{E36DA752-8E9D-4450-A860-DBDEFAEAF2A7}"/>
          </ac:spMkLst>
        </pc:spChg>
        <pc:spChg chg="add del mod">
          <ac:chgData name="Bethann Berry" userId="10037FFE9C22C005@LIVE.COM" providerId="AD" clId="Web-{18F5965F-1B06-4426-A304-62899B026DCA}" dt="2018-02-16T17:03:33.744" v="914"/>
          <ac:spMkLst>
            <pc:docMk/>
            <pc:sldMk cId="2620570874" sldId="291"/>
            <ac:spMk id="8" creationId="{BCEDC2F8-B4C8-431B-8B7C-A53DA2CFFBDF}"/>
          </ac:spMkLst>
        </pc:spChg>
        <pc:picChg chg="add del mod ord">
          <ac:chgData name="Bethann Berry" userId="10037FFE9C22C005@LIVE.COM" providerId="AD" clId="Web-{18F5965F-1B06-4426-A304-62899B026DCA}" dt="2018-02-16T17:03:18.947" v="913"/>
          <ac:picMkLst>
            <pc:docMk/>
            <pc:sldMk cId="2620570874" sldId="291"/>
            <ac:picMk id="5" creationId="{FC36CD0A-BC2A-4C68-8C84-882EC9412DA3}"/>
          </ac:picMkLst>
        </pc:picChg>
        <pc:picChg chg="add mod ord">
          <ac:chgData name="Bethann Berry" userId="10037FFE9C22C005@LIVE.COM" providerId="AD" clId="Web-{18F5965F-1B06-4426-A304-62899B026DCA}" dt="2018-02-16T17:03:36.619" v="915"/>
          <ac:picMkLst>
            <pc:docMk/>
            <pc:sldMk cId="2620570874" sldId="291"/>
            <ac:picMk id="9" creationId="{5C2A984D-2B43-4492-955F-AD3A016B63ED}"/>
          </ac:picMkLst>
        </pc:picChg>
      </pc:sldChg>
      <pc:sldChg chg="addSp delSp modSp">
        <pc:chgData name="Bethann Berry" userId="10037FFE9C22C005@LIVE.COM" providerId="AD" clId="Web-{18F5965F-1B06-4426-A304-62899B026DCA}" dt="2018-02-16T17:15:54.013" v="943"/>
        <pc:sldMkLst>
          <pc:docMk/>
          <pc:sldMk cId="3488379862" sldId="294"/>
        </pc:sldMkLst>
        <pc:spChg chg="mod">
          <ac:chgData name="Bethann Berry" userId="10037FFE9C22C005@LIVE.COM" providerId="AD" clId="Web-{18F5965F-1B06-4426-A304-62899B026DCA}" dt="2018-02-16T17:15:48.388" v="939"/>
          <ac:spMkLst>
            <pc:docMk/>
            <pc:sldMk cId="3488379862" sldId="294"/>
            <ac:spMk id="2" creationId="{ADFF022A-3BC4-4BBB-9D70-036AA07A750B}"/>
          </ac:spMkLst>
        </pc:spChg>
        <pc:spChg chg="del">
          <ac:chgData name="Bethann Berry" userId="10037FFE9C22C005@LIVE.COM" providerId="AD" clId="Web-{18F5965F-1B06-4426-A304-62899B026DCA}" dt="2018-02-16T16:58:48.350" v="905"/>
          <ac:spMkLst>
            <pc:docMk/>
            <pc:sldMk cId="3488379862" sldId="294"/>
            <ac:spMk id="3" creationId="{F8CCEDEB-4A1A-48ED-886B-CEC5DB917EDA}"/>
          </ac:spMkLst>
        </pc:spChg>
        <pc:spChg chg="add del mod">
          <ac:chgData name="Bethann Berry" userId="10037FFE9C22C005@LIVE.COM" providerId="AD" clId="Web-{18F5965F-1B06-4426-A304-62899B026DCA}" dt="2018-02-16T17:15:01.466" v="927"/>
          <ac:spMkLst>
            <pc:docMk/>
            <pc:sldMk cId="3488379862" sldId="294"/>
            <ac:spMk id="8" creationId="{95792CEC-E5B1-4B27-AB4D-BE097C7CF9CC}"/>
          </ac:spMkLst>
        </pc:spChg>
        <pc:spChg chg="add del mod">
          <ac:chgData name="Bethann Berry" userId="10037FFE9C22C005@LIVE.COM" providerId="AD" clId="Web-{18F5965F-1B06-4426-A304-62899B026DCA}" dt="2018-02-16T17:15:14.450" v="929"/>
          <ac:spMkLst>
            <pc:docMk/>
            <pc:sldMk cId="3488379862" sldId="294"/>
            <ac:spMk id="12" creationId="{DA0E067B-FCDD-40F6-92DE-A793F5FF8B6E}"/>
          </ac:spMkLst>
        </pc:spChg>
        <pc:spChg chg="add del mod">
          <ac:chgData name="Bethann Berry" userId="10037FFE9C22C005@LIVE.COM" providerId="AD" clId="Web-{18F5965F-1B06-4426-A304-62899B026DCA}" dt="2018-02-16T17:15:19.622" v="931"/>
          <ac:spMkLst>
            <pc:docMk/>
            <pc:sldMk cId="3488379862" sldId="294"/>
            <ac:spMk id="16" creationId="{1BB35CE1-DE14-41FD-8A6D-592F1D1DB482}"/>
          </ac:spMkLst>
        </pc:spChg>
        <pc:picChg chg="add del mod ord modCrop">
          <ac:chgData name="Bethann Berry" userId="10037FFE9C22C005@LIVE.COM" providerId="AD" clId="Web-{18F5965F-1B06-4426-A304-62899B026DCA}" dt="2018-02-16T16:59:48.867" v="910"/>
          <ac:picMkLst>
            <pc:docMk/>
            <pc:sldMk cId="3488379862" sldId="294"/>
            <ac:picMk id="5" creationId="{2FCA77DA-11FB-4357-8D5C-16E4D9399A85}"/>
          </ac:picMkLst>
        </pc:picChg>
        <pc:picChg chg="add del mod ord modCrop">
          <ac:chgData name="Bethann Berry" userId="10037FFE9C22C005@LIVE.COM" providerId="AD" clId="Web-{18F5965F-1B06-4426-A304-62899B026DCA}" dt="2018-02-16T17:15:04.715" v="928"/>
          <ac:picMkLst>
            <pc:docMk/>
            <pc:sldMk cId="3488379862" sldId="294"/>
            <ac:picMk id="9" creationId="{396843F9-23EB-42ED-9C5E-4B66A691F52E}"/>
          </ac:picMkLst>
        </pc:picChg>
        <pc:picChg chg="add del mod ord modCrop">
          <ac:chgData name="Bethann Berry" userId="10037FFE9C22C005@LIVE.COM" providerId="AD" clId="Web-{18F5965F-1B06-4426-A304-62899B026DCA}" dt="2018-02-16T17:15:17.059" v="930"/>
          <ac:picMkLst>
            <pc:docMk/>
            <pc:sldMk cId="3488379862" sldId="294"/>
            <ac:picMk id="13" creationId="{F6F50B5C-D1BA-4C1D-A482-F9A60960B7AF}"/>
          </ac:picMkLst>
        </pc:picChg>
        <pc:picChg chg="add mod">
          <ac:chgData name="Bethann Berry" userId="10037FFE9C22C005@LIVE.COM" providerId="AD" clId="Web-{18F5965F-1B06-4426-A304-62899B026DCA}" dt="2018-02-16T17:15:54.013" v="943"/>
          <ac:picMkLst>
            <pc:docMk/>
            <pc:sldMk cId="3488379862" sldId="294"/>
            <ac:picMk id="17" creationId="{4143D3E6-B1B7-4CA1-8CF1-5B22385049C9}"/>
          </ac:picMkLst>
        </pc:picChg>
      </pc:sldChg>
      <pc:sldChg chg="modSp new">
        <pc:chgData name="Bethann Berry" userId="10037FFE9C22C005@LIVE.COM" providerId="AD" clId="Web-{18F5965F-1B06-4426-A304-62899B026DCA}" dt="2018-02-16T16:16:19.778" v="427"/>
        <pc:sldMkLst>
          <pc:docMk/>
          <pc:sldMk cId="363881048" sldId="295"/>
        </pc:sldMkLst>
        <pc:spChg chg="mod">
          <ac:chgData name="Bethann Berry" userId="10037FFE9C22C005@LIVE.COM" providerId="AD" clId="Web-{18F5965F-1B06-4426-A304-62899B026DCA}" dt="2018-02-16T16:11:04.958" v="43"/>
          <ac:spMkLst>
            <pc:docMk/>
            <pc:sldMk cId="363881048" sldId="295"/>
            <ac:spMk id="2" creationId="{565E868A-7110-40D4-A8DB-8C6334714313}"/>
          </ac:spMkLst>
        </pc:spChg>
        <pc:spChg chg="mod">
          <ac:chgData name="Bethann Berry" userId="10037FFE9C22C005@LIVE.COM" providerId="AD" clId="Web-{18F5965F-1B06-4426-A304-62899B026DCA}" dt="2018-02-16T16:16:19.778" v="427"/>
          <ac:spMkLst>
            <pc:docMk/>
            <pc:sldMk cId="363881048" sldId="295"/>
            <ac:spMk id="3" creationId="{457374BD-54AB-4A22-9309-77ABF87DF190}"/>
          </ac:spMkLst>
        </pc:spChg>
      </pc:sldChg>
    </pc:docChg>
  </pc:docChgLst>
  <pc:docChgLst>
    <pc:chgData name="Bethann Berry" userId="S::bethann.berry@fccinc.org::f14ee888-9bca-4b07-9729-0e36d471fed2" providerId="AD" clId="Web-{62543A72-1516-486E-828A-884F30CFFEBF}"/>
    <pc:docChg chg="modSld">
      <pc:chgData name="Bethann Berry" userId="S::bethann.berry@fccinc.org::f14ee888-9bca-4b07-9729-0e36d471fed2" providerId="AD" clId="Web-{62543A72-1516-486E-828A-884F30CFFEBF}" dt="2018-04-16T15:37:55.626" v="913"/>
      <pc:docMkLst>
        <pc:docMk/>
      </pc:docMkLst>
      <pc:sldChg chg="modSp">
        <pc:chgData name="Bethann Berry" userId="S::bethann.berry@fccinc.org::f14ee888-9bca-4b07-9729-0e36d471fed2" providerId="AD" clId="Web-{62543A72-1516-486E-828A-884F30CFFEBF}" dt="2018-04-16T15:24:45.142" v="435"/>
        <pc:sldMkLst>
          <pc:docMk/>
          <pc:sldMk cId="1977438829" sldId="260"/>
        </pc:sldMkLst>
        <pc:spChg chg="mod">
          <ac:chgData name="Bethann Berry" userId="S::bethann.berry@fccinc.org::f14ee888-9bca-4b07-9729-0e36d471fed2" providerId="AD" clId="Web-{62543A72-1516-486E-828A-884F30CFFEBF}" dt="2018-04-16T15:13:36.992" v="3"/>
          <ac:spMkLst>
            <pc:docMk/>
            <pc:sldMk cId="1977438829" sldId="260"/>
            <ac:spMk id="4" creationId="{56A76A30-D556-4340-A1B6-E93CDB508665}"/>
          </ac:spMkLst>
        </pc:spChg>
        <pc:spChg chg="mod">
          <ac:chgData name="Bethann Berry" userId="S::bethann.berry@fccinc.org::f14ee888-9bca-4b07-9729-0e36d471fed2" providerId="AD" clId="Web-{62543A72-1516-486E-828A-884F30CFFEBF}" dt="2018-04-16T15:24:45.142" v="435"/>
          <ac:spMkLst>
            <pc:docMk/>
            <pc:sldMk cId="1977438829" sldId="260"/>
            <ac:spMk id="5" creationId="{D938F045-FE4D-43CD-A396-EDDE6352B938}"/>
          </ac:spMkLst>
        </pc:spChg>
      </pc:sldChg>
      <pc:sldChg chg="modSp">
        <pc:chgData name="Bethann Berry" userId="S::bethann.berry@fccinc.org::f14ee888-9bca-4b07-9729-0e36d471fed2" providerId="AD" clId="Web-{62543A72-1516-486E-828A-884F30CFFEBF}" dt="2018-04-16T15:37:55.626" v="912"/>
        <pc:sldMkLst>
          <pc:docMk/>
          <pc:sldMk cId="375711368" sldId="263"/>
        </pc:sldMkLst>
        <pc:spChg chg="mod">
          <ac:chgData name="Bethann Berry" userId="S::bethann.berry@fccinc.org::f14ee888-9bca-4b07-9729-0e36d471fed2" providerId="AD" clId="Web-{62543A72-1516-486E-828A-884F30CFFEBF}" dt="2018-04-16T15:36:42.764" v="888"/>
          <ac:spMkLst>
            <pc:docMk/>
            <pc:sldMk cId="375711368" sldId="263"/>
            <ac:spMk id="2" creationId="{FEEA756D-8D39-49E8-9945-04FB0C24A8B4}"/>
          </ac:spMkLst>
        </pc:spChg>
        <pc:spChg chg="mod">
          <ac:chgData name="Bethann Berry" userId="S::bethann.berry@fccinc.org::f14ee888-9bca-4b07-9729-0e36d471fed2" providerId="AD" clId="Web-{62543A72-1516-486E-828A-884F30CFFEBF}" dt="2018-04-16T15:37:13.734" v="899"/>
          <ac:spMkLst>
            <pc:docMk/>
            <pc:sldMk cId="375711368" sldId="263"/>
            <ac:spMk id="5" creationId="{6309CAC1-BD8A-4E38-8A45-C1F74C2760CB}"/>
          </ac:spMkLst>
        </pc:spChg>
        <pc:spChg chg="mod">
          <ac:chgData name="Bethann Berry" userId="S::bethann.berry@fccinc.org::f14ee888-9bca-4b07-9729-0e36d471fed2" providerId="AD" clId="Web-{62543A72-1516-486E-828A-884F30CFFEBF}" dt="2018-04-16T15:37:20.578" v="903"/>
          <ac:spMkLst>
            <pc:docMk/>
            <pc:sldMk cId="375711368" sldId="263"/>
            <ac:spMk id="6" creationId="{AC7BE721-10B7-4134-8AEC-B82CBD89A6DB}"/>
          </ac:spMkLst>
        </pc:spChg>
        <pc:spChg chg="mod">
          <ac:chgData name="Bethann Berry" userId="S::bethann.berry@fccinc.org::f14ee888-9bca-4b07-9729-0e36d471fed2" providerId="AD" clId="Web-{62543A72-1516-486E-828A-884F30CFFEBF}" dt="2018-04-16T15:37:09.687" v="898"/>
          <ac:spMkLst>
            <pc:docMk/>
            <pc:sldMk cId="375711368" sldId="263"/>
            <ac:spMk id="7" creationId="{568FDBEB-92EF-4821-91EC-26D9130E0765}"/>
          </ac:spMkLst>
        </pc:spChg>
        <pc:spChg chg="mod">
          <ac:chgData name="Bethann Berry" userId="S::bethann.berry@fccinc.org::f14ee888-9bca-4b07-9729-0e36d471fed2" providerId="AD" clId="Web-{62543A72-1516-486E-828A-884F30CFFEBF}" dt="2018-04-16T15:37:55.626" v="912"/>
          <ac:spMkLst>
            <pc:docMk/>
            <pc:sldMk cId="375711368" sldId="263"/>
            <ac:spMk id="8" creationId="{73075964-7C1E-4A6E-AACC-7A2218846B96}"/>
          </ac:spMkLst>
        </pc:spChg>
      </pc:sldChg>
      <pc:sldChg chg="modSp">
        <pc:chgData name="Bethann Berry" userId="S::bethann.berry@fccinc.org::f14ee888-9bca-4b07-9729-0e36d471fed2" providerId="AD" clId="Web-{62543A72-1516-486E-828A-884F30CFFEBF}" dt="2018-04-16T15:24:30.517" v="433"/>
        <pc:sldMkLst>
          <pc:docMk/>
          <pc:sldMk cId="447509777" sldId="264"/>
        </pc:sldMkLst>
        <pc:spChg chg="mod">
          <ac:chgData name="Bethann Berry" userId="S::bethann.berry@fccinc.org::f14ee888-9bca-4b07-9729-0e36d471fed2" providerId="AD" clId="Web-{62543A72-1516-486E-828A-884F30CFFEBF}" dt="2018-04-16T15:24:30.517" v="433"/>
          <ac:spMkLst>
            <pc:docMk/>
            <pc:sldMk cId="447509777" sldId="264"/>
            <ac:spMk id="4" creationId="{C6521CFC-549D-4104-AB30-E1FE332167B2}"/>
          </ac:spMkLst>
        </pc:spChg>
      </pc:sldChg>
      <pc:sldChg chg="modSp">
        <pc:chgData name="Bethann Berry" userId="S::bethann.berry@fccinc.org::f14ee888-9bca-4b07-9729-0e36d471fed2" providerId="AD" clId="Web-{62543A72-1516-486E-828A-884F30CFFEBF}" dt="2018-04-16T15:19:42.943" v="7"/>
        <pc:sldMkLst>
          <pc:docMk/>
          <pc:sldMk cId="3435883077" sldId="298"/>
        </pc:sldMkLst>
        <pc:picChg chg="mod">
          <ac:chgData name="Bethann Berry" userId="S::bethann.berry@fccinc.org::f14ee888-9bca-4b07-9729-0e36d471fed2" providerId="AD" clId="Web-{62543A72-1516-486E-828A-884F30CFFEBF}" dt="2018-04-16T15:19:42.943" v="7"/>
          <ac:picMkLst>
            <pc:docMk/>
            <pc:sldMk cId="3435883077" sldId="298"/>
            <ac:picMk id="3" creationId="{5C363F44-8A93-461C-93ED-162A5521E2FA}"/>
          </ac:picMkLst>
        </pc:picChg>
      </pc:sldChg>
    </pc:docChg>
  </pc:docChgLst>
  <pc:docChgLst>
    <pc:chgData name="Tanya Fongemie" userId="S::tanya.fongemie@fccinc.org::0aae833b-564d-4692-8f53-4bbb5568c1f8" providerId="AD" clId="Web-{93C9560B-48EA-4109-818C-167E79770168}"/>
    <pc:docChg chg="addSld modSld">
      <pc:chgData name="Tanya Fongemie" userId="S::tanya.fongemie@fccinc.org::0aae833b-564d-4692-8f53-4bbb5568c1f8" providerId="AD" clId="Web-{93C9560B-48EA-4109-818C-167E79770168}" dt="2018-04-16T17:43:31.117" v="1873"/>
      <pc:docMkLst>
        <pc:docMk/>
      </pc:docMkLst>
      <pc:sldChg chg="modSp">
        <pc:chgData name="Tanya Fongemie" userId="S::tanya.fongemie@fccinc.org::0aae833b-564d-4692-8f53-4bbb5568c1f8" providerId="AD" clId="Web-{93C9560B-48EA-4109-818C-167E79770168}" dt="2018-04-16T15:10:56.684" v="1392"/>
        <pc:sldMkLst>
          <pc:docMk/>
          <pc:sldMk cId="2826152275" sldId="257"/>
        </pc:sldMkLst>
        <pc:spChg chg="mod">
          <ac:chgData name="Tanya Fongemie" userId="S::tanya.fongemie@fccinc.org::0aae833b-564d-4692-8f53-4bbb5568c1f8" providerId="AD" clId="Web-{93C9560B-48EA-4109-818C-167E79770168}" dt="2018-04-16T15:10:56.684" v="1392"/>
          <ac:spMkLst>
            <pc:docMk/>
            <pc:sldMk cId="2826152275" sldId="257"/>
            <ac:spMk id="3" creationId="{D200CE12-1658-4B4C-A2A7-6901A206EA23}"/>
          </ac:spMkLst>
        </pc:spChg>
        <pc:spChg chg="mod">
          <ac:chgData name="Tanya Fongemie" userId="S::tanya.fongemie@fccinc.org::0aae833b-564d-4692-8f53-4bbb5568c1f8" providerId="AD" clId="Web-{93C9560B-48EA-4109-818C-167E79770168}" dt="2018-04-16T15:05:28.164" v="1031"/>
          <ac:spMkLst>
            <pc:docMk/>
            <pc:sldMk cId="2826152275" sldId="257"/>
            <ac:spMk id="4" creationId="{237FA04E-71CB-4785-8EA3-8EF4EC943B1D}"/>
          </ac:spMkLst>
        </pc:spChg>
      </pc:sldChg>
      <pc:sldChg chg="modSp">
        <pc:chgData name="Tanya Fongemie" userId="S::tanya.fongemie@fccinc.org::0aae833b-564d-4692-8f53-4bbb5568c1f8" providerId="AD" clId="Web-{93C9560B-48EA-4109-818C-167E79770168}" dt="2018-04-16T14:29:39.994" v="1013"/>
        <pc:sldMkLst>
          <pc:docMk/>
          <pc:sldMk cId="2635281727" sldId="258"/>
        </pc:sldMkLst>
        <pc:spChg chg="mod">
          <ac:chgData name="Tanya Fongemie" userId="S::tanya.fongemie@fccinc.org::0aae833b-564d-4692-8f53-4bbb5568c1f8" providerId="AD" clId="Web-{93C9560B-48EA-4109-818C-167E79770168}" dt="2018-04-16T14:29:39.994" v="1013"/>
          <ac:spMkLst>
            <pc:docMk/>
            <pc:sldMk cId="2635281727" sldId="258"/>
            <ac:spMk id="2" creationId="{CC545EA6-23D2-4AC6-8E55-B3EC358EAEC3}"/>
          </ac:spMkLst>
        </pc:spChg>
      </pc:sldChg>
      <pc:sldChg chg="modSp">
        <pc:chgData name="Tanya Fongemie" userId="S::tanya.fongemie@fccinc.org::0aae833b-564d-4692-8f53-4bbb5568c1f8" providerId="AD" clId="Web-{93C9560B-48EA-4109-818C-167E79770168}" dt="2018-04-16T17:35:19.070" v="1764"/>
        <pc:sldMkLst>
          <pc:docMk/>
          <pc:sldMk cId="1977438829" sldId="260"/>
        </pc:sldMkLst>
        <pc:spChg chg="mod">
          <ac:chgData name="Tanya Fongemie" userId="S::tanya.fongemie@fccinc.org::0aae833b-564d-4692-8f53-4bbb5568c1f8" providerId="AD" clId="Web-{93C9560B-48EA-4109-818C-167E79770168}" dt="2018-04-16T17:26:33.789" v="1449"/>
          <ac:spMkLst>
            <pc:docMk/>
            <pc:sldMk cId="1977438829" sldId="260"/>
            <ac:spMk id="3" creationId="{3C282981-4F99-442C-923F-855FDF320597}"/>
          </ac:spMkLst>
        </pc:spChg>
        <pc:spChg chg="mod">
          <ac:chgData name="Tanya Fongemie" userId="S::tanya.fongemie@fccinc.org::0aae833b-564d-4692-8f53-4bbb5568c1f8" providerId="AD" clId="Web-{93C9560B-48EA-4109-818C-167E79770168}" dt="2018-04-16T14:28:10.053" v="995"/>
          <ac:spMkLst>
            <pc:docMk/>
            <pc:sldMk cId="1977438829" sldId="260"/>
            <ac:spMk id="4" creationId="{56A76A30-D556-4340-A1B6-E93CDB508665}"/>
          </ac:spMkLst>
        </pc:spChg>
        <pc:spChg chg="mod">
          <ac:chgData name="Tanya Fongemie" userId="S::tanya.fongemie@fccinc.org::0aae833b-564d-4692-8f53-4bbb5568c1f8" providerId="AD" clId="Web-{93C9560B-48EA-4109-818C-167E79770168}" dt="2018-04-16T17:26:33.789" v="1449"/>
          <ac:spMkLst>
            <pc:docMk/>
            <pc:sldMk cId="1977438829" sldId="260"/>
            <ac:spMk id="5" creationId="{D938F045-FE4D-43CD-A396-EDDE6352B938}"/>
          </ac:spMkLst>
        </pc:spChg>
        <pc:spChg chg="mod">
          <ac:chgData name="Tanya Fongemie" userId="S::tanya.fongemie@fccinc.org::0aae833b-564d-4692-8f53-4bbb5568c1f8" providerId="AD" clId="Web-{93C9560B-48EA-4109-818C-167E79770168}" dt="2018-04-16T17:35:19.070" v="1764"/>
          <ac:spMkLst>
            <pc:docMk/>
            <pc:sldMk cId="1977438829" sldId="260"/>
            <ac:spMk id="6" creationId="{37BD0DE1-A643-4A44-A1BA-431DA9ABD480}"/>
          </ac:spMkLst>
        </pc:spChg>
      </pc:sldChg>
      <pc:sldChg chg="modSp">
        <pc:chgData name="Tanya Fongemie" userId="S::tanya.fongemie@fccinc.org::0aae833b-564d-4692-8f53-4bbb5568c1f8" providerId="AD" clId="Web-{93C9560B-48EA-4109-818C-167E79770168}" dt="2018-04-16T17:43:31.117" v="1872"/>
        <pc:sldMkLst>
          <pc:docMk/>
          <pc:sldMk cId="332538848" sldId="261"/>
        </pc:sldMkLst>
        <pc:spChg chg="mod">
          <ac:chgData name="Tanya Fongemie" userId="S::tanya.fongemie@fccinc.org::0aae833b-564d-4692-8f53-4bbb5568c1f8" providerId="AD" clId="Web-{93C9560B-48EA-4109-818C-167E79770168}" dt="2018-04-16T17:43:20.054" v="1871"/>
          <ac:spMkLst>
            <pc:docMk/>
            <pc:sldMk cId="332538848" sldId="261"/>
            <ac:spMk id="4" creationId="{495A4EFE-10C4-464A-AF17-2F58D59ED83D}"/>
          </ac:spMkLst>
        </pc:spChg>
        <pc:spChg chg="mod">
          <ac:chgData name="Tanya Fongemie" userId="S::tanya.fongemie@fccinc.org::0aae833b-564d-4692-8f53-4bbb5568c1f8" providerId="AD" clId="Web-{93C9560B-48EA-4109-818C-167E79770168}" dt="2018-04-16T17:43:31.117" v="1872"/>
          <ac:spMkLst>
            <pc:docMk/>
            <pc:sldMk cId="332538848" sldId="261"/>
            <ac:spMk id="6" creationId="{8844C7A1-0AD1-4004-9367-AF4F0DD70DA7}"/>
          </ac:spMkLst>
        </pc:spChg>
      </pc:sldChg>
      <pc:sldChg chg="modSp">
        <pc:chgData name="Tanya Fongemie" userId="S::tanya.fongemie@fccinc.org::0aae833b-564d-4692-8f53-4bbb5568c1f8" providerId="AD" clId="Web-{93C9560B-48EA-4109-818C-167E79770168}" dt="2018-04-16T14:31:37.265" v="1028"/>
        <pc:sldMkLst>
          <pc:docMk/>
          <pc:sldMk cId="2581371866" sldId="281"/>
        </pc:sldMkLst>
        <pc:spChg chg="mod">
          <ac:chgData name="Tanya Fongemie" userId="S::tanya.fongemie@fccinc.org::0aae833b-564d-4692-8f53-4bbb5568c1f8" providerId="AD" clId="Web-{93C9560B-48EA-4109-818C-167E79770168}" dt="2018-04-16T14:31:37.265" v="1028"/>
          <ac:spMkLst>
            <pc:docMk/>
            <pc:sldMk cId="2581371866" sldId="281"/>
            <ac:spMk id="4" creationId="{7047A32C-3DB7-4759-9AF8-E9A18FCE5DCD}"/>
          </ac:spMkLst>
        </pc:spChg>
      </pc:sldChg>
      <pc:sldChg chg="modSp">
        <pc:chgData name="Tanya Fongemie" userId="S::tanya.fongemie@fccinc.org::0aae833b-564d-4692-8f53-4bbb5568c1f8" providerId="AD" clId="Web-{93C9560B-48EA-4109-818C-167E79770168}" dt="2018-04-16T14:25:28.891" v="963"/>
        <pc:sldMkLst>
          <pc:docMk/>
          <pc:sldMk cId="1017070531" sldId="283"/>
        </pc:sldMkLst>
        <pc:spChg chg="mod">
          <ac:chgData name="Tanya Fongemie" userId="S::tanya.fongemie@fccinc.org::0aae833b-564d-4692-8f53-4bbb5568c1f8" providerId="AD" clId="Web-{93C9560B-48EA-4109-818C-167E79770168}" dt="2018-04-16T14:25:17.766" v="961"/>
          <ac:spMkLst>
            <pc:docMk/>
            <pc:sldMk cId="1017070531" sldId="283"/>
            <ac:spMk id="2" creationId="{CEDB8E22-F5C1-4CE2-B8B4-55B89C415778}"/>
          </ac:spMkLst>
        </pc:spChg>
        <pc:spChg chg="mod">
          <ac:chgData name="Tanya Fongemie" userId="S::tanya.fongemie@fccinc.org::0aae833b-564d-4692-8f53-4bbb5568c1f8" providerId="AD" clId="Web-{93C9560B-48EA-4109-818C-167E79770168}" dt="2018-04-16T14:25:28.891" v="963"/>
          <ac:spMkLst>
            <pc:docMk/>
            <pc:sldMk cId="1017070531" sldId="283"/>
            <ac:spMk id="3" creationId="{ED0A1C8C-60F0-4EF5-9C02-EA1A2C56AD28}"/>
          </ac:spMkLst>
        </pc:spChg>
        <pc:spChg chg="mod">
          <ac:chgData name="Tanya Fongemie" userId="S::tanya.fongemie@fccinc.org::0aae833b-564d-4692-8f53-4bbb5568c1f8" providerId="AD" clId="Web-{93C9560B-48EA-4109-818C-167E79770168}" dt="2018-04-16T14:25:23.078" v="962"/>
          <ac:spMkLst>
            <pc:docMk/>
            <pc:sldMk cId="1017070531" sldId="283"/>
            <ac:spMk id="5" creationId="{53AECACA-24C7-4032-A479-3D1DE114CB2A}"/>
          </ac:spMkLst>
        </pc:spChg>
        <pc:picChg chg="mod">
          <ac:chgData name="Tanya Fongemie" userId="S::tanya.fongemie@fccinc.org::0aae833b-564d-4692-8f53-4bbb5568c1f8" providerId="AD" clId="Web-{93C9560B-48EA-4109-818C-167E79770168}" dt="2018-04-16T14:24:14.310" v="955"/>
          <ac:picMkLst>
            <pc:docMk/>
            <pc:sldMk cId="1017070531" sldId="283"/>
            <ac:picMk id="10" creationId="{017A658C-B252-4094-B4A3-5CAD601A4CCF}"/>
          </ac:picMkLst>
        </pc:picChg>
      </pc:sldChg>
      <pc:sldChg chg="modSp">
        <pc:chgData name="Tanya Fongemie" userId="S::tanya.fongemie@fccinc.org::0aae833b-564d-4692-8f53-4bbb5568c1f8" providerId="AD" clId="Web-{93C9560B-48EA-4109-818C-167E79770168}" dt="2018-04-16T14:15:59.991" v="401"/>
        <pc:sldMkLst>
          <pc:docMk/>
          <pc:sldMk cId="2421317693" sldId="296"/>
        </pc:sldMkLst>
        <pc:spChg chg="mod">
          <ac:chgData name="Tanya Fongemie" userId="S::tanya.fongemie@fccinc.org::0aae833b-564d-4692-8f53-4bbb5568c1f8" providerId="AD" clId="Web-{93C9560B-48EA-4109-818C-167E79770168}" dt="2018-04-16T14:08:16.510" v="14"/>
          <ac:spMkLst>
            <pc:docMk/>
            <pc:sldMk cId="2421317693" sldId="296"/>
            <ac:spMk id="2" creationId="{230E29FE-798B-426F-9EC2-390C36FCD603}"/>
          </ac:spMkLst>
        </pc:spChg>
        <pc:spChg chg="mod">
          <ac:chgData name="Tanya Fongemie" userId="S::tanya.fongemie@fccinc.org::0aae833b-564d-4692-8f53-4bbb5568c1f8" providerId="AD" clId="Web-{93C9560B-48EA-4109-818C-167E79770168}" dt="2018-04-16T14:15:59.991" v="401"/>
          <ac:spMkLst>
            <pc:docMk/>
            <pc:sldMk cId="2421317693" sldId="296"/>
            <ac:spMk id="3" creationId="{6669778B-8BD0-48E1-933D-84E4B138C440}"/>
          </ac:spMkLst>
        </pc:spChg>
      </pc:sldChg>
      <pc:sldChg chg="modSp">
        <pc:chgData name="Tanya Fongemie" userId="S::tanya.fongemie@fccinc.org::0aae833b-564d-4692-8f53-4bbb5568c1f8" providerId="AD" clId="Web-{93C9560B-48EA-4109-818C-167E79770168}" dt="2018-04-16T14:23:21.105" v="947"/>
        <pc:sldMkLst>
          <pc:docMk/>
          <pc:sldMk cId="2879026320" sldId="297"/>
        </pc:sldMkLst>
        <pc:spChg chg="mod">
          <ac:chgData name="Tanya Fongemie" userId="S::tanya.fongemie@fccinc.org::0aae833b-564d-4692-8f53-4bbb5568c1f8" providerId="AD" clId="Web-{93C9560B-48EA-4109-818C-167E79770168}" dt="2018-04-16T14:16:05.288" v="405"/>
          <ac:spMkLst>
            <pc:docMk/>
            <pc:sldMk cId="2879026320" sldId="297"/>
            <ac:spMk id="2" creationId="{265FCC6E-8FF1-4961-ADB2-C22AB6B1B65F}"/>
          </ac:spMkLst>
        </pc:spChg>
        <pc:spChg chg="mod">
          <ac:chgData name="Tanya Fongemie" userId="S::tanya.fongemie@fccinc.org::0aae833b-564d-4692-8f53-4bbb5568c1f8" providerId="AD" clId="Web-{93C9560B-48EA-4109-818C-167E79770168}" dt="2018-04-16T14:23:21.105" v="947"/>
          <ac:spMkLst>
            <pc:docMk/>
            <pc:sldMk cId="2879026320" sldId="297"/>
            <ac:spMk id="3" creationId="{A0691713-3166-4CD8-8C0A-496EA1F709C4}"/>
          </ac:spMkLst>
        </pc:spChg>
      </pc:sldChg>
      <pc:sldChg chg="addSp modSp">
        <pc:chgData name="Tanya Fongemie" userId="S::tanya.fongemie@fccinc.org::0aae833b-564d-4692-8f53-4bbb5568c1f8" providerId="AD" clId="Web-{93C9560B-48EA-4109-818C-167E79770168}" dt="2018-04-16T15:11:45.856" v="1398"/>
        <pc:sldMkLst>
          <pc:docMk/>
          <pc:sldMk cId="3435883077" sldId="298"/>
        </pc:sldMkLst>
        <pc:picChg chg="add mod modCrop">
          <ac:chgData name="Tanya Fongemie" userId="S::tanya.fongemie@fccinc.org::0aae833b-564d-4692-8f53-4bbb5568c1f8" providerId="AD" clId="Web-{93C9560B-48EA-4109-818C-167E79770168}" dt="2018-04-16T15:11:45.856" v="1398"/>
          <ac:picMkLst>
            <pc:docMk/>
            <pc:sldMk cId="3435883077" sldId="298"/>
            <ac:picMk id="3" creationId="{5C363F44-8A93-461C-93ED-162A5521E2FA}"/>
          </ac:picMkLst>
        </pc:picChg>
      </pc:sldChg>
      <pc:sldChg chg="addSp modSp new">
        <pc:chgData name="Tanya Fongemie" userId="S::tanya.fongemie@fccinc.org::0aae833b-564d-4692-8f53-4bbb5568c1f8" providerId="AD" clId="Web-{93C9560B-48EA-4109-818C-167E79770168}" dt="2018-04-16T17:42:21.133" v="1868"/>
        <pc:sldMkLst>
          <pc:docMk/>
          <pc:sldMk cId="975829903" sldId="299"/>
        </pc:sldMkLst>
        <pc:spChg chg="add mod">
          <ac:chgData name="Tanya Fongemie" userId="S::tanya.fongemie@fccinc.org::0aae833b-564d-4692-8f53-4bbb5568c1f8" providerId="AD" clId="Web-{93C9560B-48EA-4109-818C-167E79770168}" dt="2018-04-16T17:42:21.133" v="1868"/>
          <ac:spMkLst>
            <pc:docMk/>
            <pc:sldMk cId="975829903" sldId="299"/>
            <ac:spMk id="2" creationId="{F6A95E5D-E997-4D37-9B44-9743C717C7A0}"/>
          </ac:spMkLst>
        </pc:spChg>
        <pc:spChg chg="add mod">
          <ac:chgData name="Tanya Fongemie" userId="S::tanya.fongemie@fccinc.org::0aae833b-564d-4692-8f53-4bbb5568c1f8" providerId="AD" clId="Web-{93C9560B-48EA-4109-818C-167E79770168}" dt="2018-04-16T17:41:53.836" v="1864"/>
          <ac:spMkLst>
            <pc:docMk/>
            <pc:sldMk cId="975829903" sldId="299"/>
            <ac:spMk id="3" creationId="{69CCCA94-3342-4266-96A9-C98C8913772A}"/>
          </ac:spMkLst>
        </pc:spChg>
      </pc:sldChg>
    </pc:docChg>
  </pc:docChgLst>
  <pc:docChgLst>
    <pc:chgData name="Tanya Fongemie" userId="10037FFE9C22BF67@LIVE.COM" providerId="AD" clId="Web-{8320C0E3-4AB4-490B-BC43-525B3E1F61EB}"/>
    <pc:docChg chg="modSld">
      <pc:chgData name="Tanya Fongemie" userId="10037FFE9C22BF67@LIVE.COM" providerId="AD" clId="Web-{8320C0E3-4AB4-490B-BC43-525B3E1F61EB}" dt="2018-02-14T18:53:17.248" v="122"/>
      <pc:docMkLst>
        <pc:docMk/>
      </pc:docMkLst>
      <pc:sldChg chg="modSp">
        <pc:chgData name="Tanya Fongemie" userId="10037FFE9C22BF67@LIVE.COM" providerId="AD" clId="Web-{8320C0E3-4AB4-490B-BC43-525B3E1F61EB}" dt="2018-02-14T18:53:17.248" v="121"/>
        <pc:sldMkLst>
          <pc:docMk/>
          <pc:sldMk cId="1977438829" sldId="260"/>
        </pc:sldMkLst>
        <pc:spChg chg="mod">
          <ac:chgData name="Tanya Fongemie" userId="10037FFE9C22BF67@LIVE.COM" providerId="AD" clId="Web-{8320C0E3-4AB4-490B-BC43-525B3E1F61EB}" dt="2018-02-14T18:53:17.248" v="121"/>
          <ac:spMkLst>
            <pc:docMk/>
            <pc:sldMk cId="1977438829" sldId="260"/>
            <ac:spMk id="4" creationId="{56A76A30-D556-4340-A1B6-E93CDB508665}"/>
          </ac:spMkLst>
        </pc:spChg>
      </pc:sldChg>
    </pc:docChg>
  </pc:docChgLst>
  <pc:docChgLst>
    <pc:chgData name="Tanya Fongemie" userId="S::tanya.fongemie@fccinc.org::0aae833b-564d-4692-8f53-4bbb5568c1f8" providerId="AD" clId="Web-{1255BFD0-DA9F-49AD-AFBA-A4239CA0EE89}"/>
    <pc:docChg chg="addSld modSld sldOrd">
      <pc:chgData name="Tanya Fongemie" userId="S::tanya.fongemie@fccinc.org::0aae833b-564d-4692-8f53-4bbb5568c1f8" providerId="AD" clId="Web-{1255BFD0-DA9F-49AD-AFBA-A4239CA0EE89}" dt="2018-04-18T14:56:46.904" v="128"/>
      <pc:docMkLst>
        <pc:docMk/>
      </pc:docMkLst>
      <pc:sldChg chg="modSp">
        <pc:chgData name="Tanya Fongemie" userId="S::tanya.fongemie@fccinc.org::0aae833b-564d-4692-8f53-4bbb5568c1f8" providerId="AD" clId="Web-{1255BFD0-DA9F-49AD-AFBA-A4239CA0EE89}" dt="2018-04-18T14:44:05.031" v="6"/>
        <pc:sldMkLst>
          <pc:docMk/>
          <pc:sldMk cId="3402371617" sldId="256"/>
        </pc:sldMkLst>
        <pc:spChg chg="mod">
          <ac:chgData name="Tanya Fongemie" userId="S::tanya.fongemie@fccinc.org::0aae833b-564d-4692-8f53-4bbb5568c1f8" providerId="AD" clId="Web-{1255BFD0-DA9F-49AD-AFBA-A4239CA0EE89}" dt="2018-04-18T14:44:05.031" v="6"/>
          <ac:spMkLst>
            <pc:docMk/>
            <pc:sldMk cId="3402371617" sldId="256"/>
            <ac:spMk id="2" creationId="{00000000-0000-0000-0000-000000000000}"/>
          </ac:spMkLst>
        </pc:spChg>
      </pc:sldChg>
      <pc:sldChg chg="modSp">
        <pc:chgData name="Tanya Fongemie" userId="S::tanya.fongemie@fccinc.org::0aae833b-564d-4692-8f53-4bbb5568c1f8" providerId="AD" clId="Web-{1255BFD0-DA9F-49AD-AFBA-A4239CA0EE89}" dt="2018-04-18T14:44:48.754" v="24"/>
        <pc:sldMkLst>
          <pc:docMk/>
          <pc:sldMk cId="2826152275" sldId="257"/>
        </pc:sldMkLst>
        <pc:spChg chg="mod">
          <ac:chgData name="Tanya Fongemie" userId="S::tanya.fongemie@fccinc.org::0aae833b-564d-4692-8f53-4bbb5568c1f8" providerId="AD" clId="Web-{1255BFD0-DA9F-49AD-AFBA-A4239CA0EE89}" dt="2018-04-18T14:44:48.754" v="24"/>
          <ac:spMkLst>
            <pc:docMk/>
            <pc:sldMk cId="2826152275" sldId="257"/>
            <ac:spMk id="4" creationId="{237FA04E-71CB-4785-8EA3-8EF4EC943B1D}"/>
          </ac:spMkLst>
        </pc:spChg>
      </pc:sldChg>
      <pc:sldChg chg="modSp">
        <pc:chgData name="Tanya Fongemie" userId="S::tanya.fongemie@fccinc.org::0aae833b-564d-4692-8f53-4bbb5568c1f8" providerId="AD" clId="Web-{1255BFD0-DA9F-49AD-AFBA-A4239CA0EE89}" dt="2018-04-18T14:53:46.900" v="111"/>
        <pc:sldMkLst>
          <pc:docMk/>
          <pc:sldMk cId="1977438829" sldId="260"/>
        </pc:sldMkLst>
        <pc:spChg chg="mod">
          <ac:chgData name="Tanya Fongemie" userId="S::tanya.fongemie@fccinc.org::0aae833b-564d-4692-8f53-4bbb5568c1f8" providerId="AD" clId="Web-{1255BFD0-DA9F-49AD-AFBA-A4239CA0EE89}" dt="2018-04-18T14:53:46.900" v="111"/>
          <ac:spMkLst>
            <pc:docMk/>
            <pc:sldMk cId="1977438829" sldId="260"/>
            <ac:spMk id="2" creationId="{E75E524C-1188-4C2A-B164-A6AFC83EC59B}"/>
          </ac:spMkLst>
        </pc:spChg>
      </pc:sldChg>
      <pc:sldChg chg="modSp">
        <pc:chgData name="Tanya Fongemie" userId="S::tanya.fongemie@fccinc.org::0aae833b-564d-4692-8f53-4bbb5568c1f8" providerId="AD" clId="Web-{1255BFD0-DA9F-49AD-AFBA-A4239CA0EE89}" dt="2018-04-18T14:54:31.667" v="118"/>
        <pc:sldMkLst>
          <pc:docMk/>
          <pc:sldMk cId="332538848" sldId="261"/>
        </pc:sldMkLst>
        <pc:spChg chg="mod">
          <ac:chgData name="Tanya Fongemie" userId="S::tanya.fongemie@fccinc.org::0aae833b-564d-4692-8f53-4bbb5568c1f8" providerId="AD" clId="Web-{1255BFD0-DA9F-49AD-AFBA-A4239CA0EE89}" dt="2018-04-18T14:54:31.667" v="118"/>
          <ac:spMkLst>
            <pc:docMk/>
            <pc:sldMk cId="332538848" sldId="261"/>
            <ac:spMk id="2" creationId="{B85E3586-7D1A-4302-9BDE-44C2D1584B0D}"/>
          </ac:spMkLst>
        </pc:spChg>
      </pc:sldChg>
      <pc:sldChg chg="modSp">
        <pc:chgData name="Tanya Fongemie" userId="S::tanya.fongemie@fccinc.org::0aae833b-564d-4692-8f53-4bbb5568c1f8" providerId="AD" clId="Web-{1255BFD0-DA9F-49AD-AFBA-A4239CA0EE89}" dt="2018-04-18T14:46:32.072" v="52"/>
        <pc:sldMkLst>
          <pc:docMk/>
          <pc:sldMk cId="3321117219" sldId="262"/>
        </pc:sldMkLst>
        <pc:spChg chg="mod">
          <ac:chgData name="Tanya Fongemie" userId="S::tanya.fongemie@fccinc.org::0aae833b-564d-4692-8f53-4bbb5568c1f8" providerId="AD" clId="Web-{1255BFD0-DA9F-49AD-AFBA-A4239CA0EE89}" dt="2018-04-18T14:45:29.412" v="41"/>
          <ac:spMkLst>
            <pc:docMk/>
            <pc:sldMk cId="3321117219" sldId="262"/>
            <ac:spMk id="3" creationId="{8AC6168D-1D7A-4F9F-BBB1-88A554FB3220}"/>
          </ac:spMkLst>
        </pc:spChg>
        <pc:spChg chg="mod">
          <ac:chgData name="Tanya Fongemie" userId="S::tanya.fongemie@fccinc.org::0aae833b-564d-4692-8f53-4bbb5568c1f8" providerId="AD" clId="Web-{1255BFD0-DA9F-49AD-AFBA-A4239CA0EE89}" dt="2018-04-18T14:46:32.072" v="52"/>
          <ac:spMkLst>
            <pc:docMk/>
            <pc:sldMk cId="3321117219" sldId="262"/>
            <ac:spMk id="6" creationId="{0869A865-A79F-4E89-B358-415B80BD974A}"/>
          </ac:spMkLst>
        </pc:spChg>
        <pc:spChg chg="mod">
          <ac:chgData name="Tanya Fongemie" userId="S::tanya.fongemie@fccinc.org::0aae833b-564d-4692-8f53-4bbb5568c1f8" providerId="AD" clId="Web-{1255BFD0-DA9F-49AD-AFBA-A4239CA0EE89}" dt="2018-04-18T14:46:27.462" v="51"/>
          <ac:spMkLst>
            <pc:docMk/>
            <pc:sldMk cId="3321117219" sldId="262"/>
            <ac:spMk id="9" creationId="{9BEFB4C3-80FE-426D-90BA-E0E42E93AE2A}"/>
          </ac:spMkLst>
        </pc:spChg>
      </pc:sldChg>
      <pc:sldChg chg="modSp">
        <pc:chgData name="Tanya Fongemie" userId="S::tanya.fongemie@fccinc.org::0aae833b-564d-4692-8f53-4bbb5568c1f8" providerId="AD" clId="Web-{1255BFD0-DA9F-49AD-AFBA-A4239CA0EE89}" dt="2018-04-18T14:55:03.667" v="124"/>
        <pc:sldMkLst>
          <pc:docMk/>
          <pc:sldMk cId="3005850528" sldId="265"/>
        </pc:sldMkLst>
        <pc:spChg chg="mod">
          <ac:chgData name="Tanya Fongemie" userId="S::tanya.fongemie@fccinc.org::0aae833b-564d-4692-8f53-4bbb5568c1f8" providerId="AD" clId="Web-{1255BFD0-DA9F-49AD-AFBA-A4239CA0EE89}" dt="2018-04-18T14:55:03.667" v="124"/>
          <ac:spMkLst>
            <pc:docMk/>
            <pc:sldMk cId="3005850528" sldId="265"/>
            <ac:spMk id="2" creationId="{774E9D24-F3DC-4376-B688-9BDE20728824}"/>
          </ac:spMkLst>
        </pc:spChg>
      </pc:sldChg>
      <pc:sldChg chg="modSp">
        <pc:chgData name="Tanya Fongemie" userId="S::tanya.fongemie@fccinc.org::0aae833b-564d-4692-8f53-4bbb5568c1f8" providerId="AD" clId="Web-{1255BFD0-DA9F-49AD-AFBA-A4239CA0EE89}" dt="2018-04-18T14:47:18.105" v="58"/>
        <pc:sldMkLst>
          <pc:docMk/>
          <pc:sldMk cId="1088286019" sldId="282"/>
        </pc:sldMkLst>
        <pc:spChg chg="mod">
          <ac:chgData name="Tanya Fongemie" userId="S::tanya.fongemie@fccinc.org::0aae833b-564d-4692-8f53-4bbb5568c1f8" providerId="AD" clId="Web-{1255BFD0-DA9F-49AD-AFBA-A4239CA0EE89}" dt="2018-04-18T14:46:49.463" v="53"/>
          <ac:spMkLst>
            <pc:docMk/>
            <pc:sldMk cId="1088286019" sldId="282"/>
            <ac:spMk id="2" creationId="{7301823F-E7D9-4619-BE30-E66AFB4228B4}"/>
          </ac:spMkLst>
        </pc:spChg>
        <pc:spChg chg="mod">
          <ac:chgData name="Tanya Fongemie" userId="S::tanya.fongemie@fccinc.org::0aae833b-564d-4692-8f53-4bbb5568c1f8" providerId="AD" clId="Web-{1255BFD0-DA9F-49AD-AFBA-A4239CA0EE89}" dt="2018-04-18T14:47:18.105" v="58"/>
          <ac:spMkLst>
            <pc:docMk/>
            <pc:sldMk cId="1088286019" sldId="282"/>
            <ac:spMk id="3" creationId="{25C516B3-8E09-4E27-ABBB-24C145D2B62C}"/>
          </ac:spMkLst>
        </pc:spChg>
      </pc:sldChg>
      <pc:sldChg chg="modSp">
        <pc:chgData name="Tanya Fongemie" userId="S::tanya.fongemie@fccinc.org::0aae833b-564d-4692-8f53-4bbb5568c1f8" providerId="AD" clId="Web-{1255BFD0-DA9F-49AD-AFBA-A4239CA0EE89}" dt="2018-04-18T14:50:52.474" v="86"/>
        <pc:sldMkLst>
          <pc:docMk/>
          <pc:sldMk cId="780120755" sldId="290"/>
        </pc:sldMkLst>
        <pc:spChg chg="mod">
          <ac:chgData name="Tanya Fongemie" userId="S::tanya.fongemie@fccinc.org::0aae833b-564d-4692-8f53-4bbb5568c1f8" providerId="AD" clId="Web-{1255BFD0-DA9F-49AD-AFBA-A4239CA0EE89}" dt="2018-04-18T14:50:52.474" v="86"/>
          <ac:spMkLst>
            <pc:docMk/>
            <pc:sldMk cId="780120755" sldId="290"/>
            <ac:spMk id="3" creationId="{C722E008-56E4-48AF-B9A8-E1C7CA735D78}"/>
          </ac:spMkLst>
        </pc:spChg>
        <pc:spChg chg="mod">
          <ac:chgData name="Tanya Fongemie" userId="S::tanya.fongemie@fccinc.org::0aae833b-564d-4692-8f53-4bbb5568c1f8" providerId="AD" clId="Web-{1255BFD0-DA9F-49AD-AFBA-A4239CA0EE89}" dt="2018-04-18T14:50:18.410" v="82"/>
          <ac:spMkLst>
            <pc:docMk/>
            <pc:sldMk cId="780120755" sldId="290"/>
            <ac:spMk id="4" creationId="{9152DF3D-FA37-4CB2-98B4-9B75E063A924}"/>
          </ac:spMkLst>
        </pc:spChg>
      </pc:sldChg>
      <pc:sldChg chg="modSp">
        <pc:chgData name="Tanya Fongemie" userId="S::tanya.fongemie@fccinc.org::0aae833b-564d-4692-8f53-4bbb5568c1f8" providerId="AD" clId="Web-{1255BFD0-DA9F-49AD-AFBA-A4239CA0EE89}" dt="2018-04-18T14:45:08.005" v="36"/>
        <pc:sldMkLst>
          <pc:docMk/>
          <pc:sldMk cId="363881048" sldId="295"/>
        </pc:sldMkLst>
        <pc:spChg chg="mod">
          <ac:chgData name="Tanya Fongemie" userId="S::tanya.fongemie@fccinc.org::0aae833b-564d-4692-8f53-4bbb5568c1f8" providerId="AD" clId="Web-{1255BFD0-DA9F-49AD-AFBA-A4239CA0EE89}" dt="2018-04-18T14:45:08.005" v="36"/>
          <ac:spMkLst>
            <pc:docMk/>
            <pc:sldMk cId="363881048" sldId="295"/>
            <ac:spMk id="2" creationId="{565E868A-7110-40D4-A8DB-8C6334714313}"/>
          </ac:spMkLst>
        </pc:spChg>
      </pc:sldChg>
      <pc:sldChg chg="ord">
        <pc:chgData name="Tanya Fongemie" userId="S::tanya.fongemie@fccinc.org::0aae833b-564d-4692-8f53-4bbb5568c1f8" providerId="AD" clId="Web-{1255BFD0-DA9F-49AD-AFBA-A4239CA0EE89}" dt="2018-04-18T14:56:46.904" v="128"/>
        <pc:sldMkLst>
          <pc:docMk/>
          <pc:sldMk cId="3435883077" sldId="298"/>
        </pc:sldMkLst>
      </pc:sldChg>
      <pc:sldChg chg="addSp modSp new addAnim">
        <pc:chgData name="Tanya Fongemie" userId="S::tanya.fongemie@fccinc.org::0aae833b-564d-4692-8f53-4bbb5568c1f8" providerId="AD" clId="Web-{1255BFD0-DA9F-49AD-AFBA-A4239CA0EE89}" dt="2018-04-18T14:51:28.349" v="92"/>
        <pc:sldMkLst>
          <pc:docMk/>
          <pc:sldMk cId="2792646828" sldId="302"/>
        </pc:sldMkLst>
        <pc:spChg chg="add mod">
          <ac:chgData name="Tanya Fongemie" userId="S::tanya.fongemie@fccinc.org::0aae833b-564d-4692-8f53-4bbb5568c1f8" providerId="AD" clId="Web-{1255BFD0-DA9F-49AD-AFBA-A4239CA0EE89}" dt="2018-04-18T14:51:28.349" v="92"/>
          <ac:spMkLst>
            <pc:docMk/>
            <pc:sldMk cId="2792646828" sldId="302"/>
            <ac:spMk id="2" creationId="{FFAF4E35-9020-4602-BA20-CA1D04C67718}"/>
          </ac:spMkLst>
        </pc:spChg>
        <pc:spChg chg="add mod">
          <ac:chgData name="Tanya Fongemie" userId="S::tanya.fongemie@fccinc.org::0aae833b-564d-4692-8f53-4bbb5568c1f8" providerId="AD" clId="Web-{1255BFD0-DA9F-49AD-AFBA-A4239CA0EE89}" dt="2018-04-18T14:51:03.209" v="88"/>
          <ac:spMkLst>
            <pc:docMk/>
            <pc:sldMk cId="2792646828" sldId="302"/>
            <ac:spMk id="4" creationId="{33FDFE23-9333-4961-AEDF-3BE270B6EB68}"/>
          </ac:spMkLst>
        </pc:spChg>
      </pc:sldChg>
    </pc:docChg>
  </pc:docChgLst>
  <pc:docChgLst>
    <pc:chgData name="Tanya Fongemie" userId="10037FFE9C22BF67@LIVE.COM" providerId="AD" clId="Web-{9E418125-0B5A-4270-977D-D40EF05F0D5E}"/>
    <pc:docChg chg="modSld">
      <pc:chgData name="Tanya Fongemie" userId="10037FFE9C22BF67@LIVE.COM" providerId="AD" clId="Web-{9E418125-0B5A-4270-977D-D40EF05F0D5E}" dt="2018-02-14T18:18:41.917" v="383"/>
      <pc:docMkLst>
        <pc:docMk/>
      </pc:docMkLst>
      <pc:sldChg chg="modSp">
        <pc:chgData name="Tanya Fongemie" userId="10037FFE9C22BF67@LIVE.COM" providerId="AD" clId="Web-{9E418125-0B5A-4270-977D-D40EF05F0D5E}" dt="2018-02-14T18:00:34.437" v="199"/>
        <pc:sldMkLst>
          <pc:docMk/>
          <pc:sldMk cId="3091716854" sldId="259"/>
        </pc:sldMkLst>
        <pc:spChg chg="mod">
          <ac:chgData name="Tanya Fongemie" userId="10037FFE9C22BF67@LIVE.COM" providerId="AD" clId="Web-{9E418125-0B5A-4270-977D-D40EF05F0D5E}" dt="2018-02-14T18:00:15.418" v="178"/>
          <ac:spMkLst>
            <pc:docMk/>
            <pc:sldMk cId="3091716854" sldId="259"/>
            <ac:spMk id="4" creationId="{02D1C92F-DFF5-4EB0-98AC-3C831EAC8580}"/>
          </ac:spMkLst>
        </pc:spChg>
        <pc:spChg chg="mod">
          <ac:chgData name="Tanya Fongemie" userId="10037FFE9C22BF67@LIVE.COM" providerId="AD" clId="Web-{9E418125-0B5A-4270-977D-D40EF05F0D5E}" dt="2018-02-14T18:00:34.437" v="199"/>
          <ac:spMkLst>
            <pc:docMk/>
            <pc:sldMk cId="3091716854" sldId="259"/>
            <ac:spMk id="6" creationId="{F7547E8A-BEE8-4BB1-A515-F3DAD224E8C3}"/>
          </ac:spMkLst>
        </pc:spChg>
      </pc:sldChg>
      <pc:sldChg chg="modSp">
        <pc:chgData name="Tanya Fongemie" userId="10037FFE9C22BF67@LIVE.COM" providerId="AD" clId="Web-{9E418125-0B5A-4270-977D-D40EF05F0D5E}" dt="2018-02-14T18:18:41.917" v="382"/>
        <pc:sldMkLst>
          <pc:docMk/>
          <pc:sldMk cId="1977438829" sldId="260"/>
        </pc:sldMkLst>
        <pc:spChg chg="mod">
          <ac:chgData name="Tanya Fongemie" userId="10037FFE9C22BF67@LIVE.COM" providerId="AD" clId="Web-{9E418125-0B5A-4270-977D-D40EF05F0D5E}" dt="2018-02-14T18:18:41.917" v="382"/>
          <ac:spMkLst>
            <pc:docMk/>
            <pc:sldMk cId="1977438829" sldId="260"/>
            <ac:spMk id="4" creationId="{56A76A30-D556-4340-A1B6-E93CDB508665}"/>
          </ac:spMkLst>
        </pc:spChg>
      </pc:sldChg>
      <pc:sldChg chg="addSp delSp modSp">
        <pc:chgData name="Tanya Fongemie" userId="10037FFE9C22BF67@LIVE.COM" providerId="AD" clId="Web-{9E418125-0B5A-4270-977D-D40EF05F0D5E}" dt="2018-02-14T17:58:30.619" v="160"/>
        <pc:sldMkLst>
          <pc:docMk/>
          <pc:sldMk cId="829866583" sldId="288"/>
        </pc:sldMkLst>
        <pc:spChg chg="del">
          <ac:chgData name="Tanya Fongemie" userId="10037FFE9C22BF67@LIVE.COM" providerId="AD" clId="Web-{9E418125-0B5A-4270-977D-D40EF05F0D5E}" dt="2018-02-14T17:57:07.481" v="149"/>
          <ac:spMkLst>
            <pc:docMk/>
            <pc:sldMk cId="829866583" sldId="288"/>
            <ac:spMk id="3" creationId="{57BEB86E-57C0-431B-B7FE-EC19CF01E721}"/>
          </ac:spMkLst>
        </pc:spChg>
        <pc:spChg chg="mod">
          <ac:chgData name="Tanya Fongemie" userId="10037FFE9C22BF67@LIVE.COM" providerId="AD" clId="Web-{9E418125-0B5A-4270-977D-D40EF05F0D5E}" dt="2018-02-14T17:57:31.712" v="153"/>
          <ac:spMkLst>
            <pc:docMk/>
            <pc:sldMk cId="829866583" sldId="288"/>
            <ac:spMk id="4" creationId="{1D7A6950-E6B7-4A06-80C4-00DB37559058}"/>
          </ac:spMkLst>
        </pc:spChg>
        <pc:spChg chg="add del mod">
          <ac:chgData name="Tanya Fongemie" userId="10037FFE9C22BF67@LIVE.COM" providerId="AD" clId="Web-{9E418125-0B5A-4270-977D-D40EF05F0D5E}" dt="2018-02-14T17:58:09.353" v="156"/>
          <ac:spMkLst>
            <pc:docMk/>
            <pc:sldMk cId="829866583" sldId="288"/>
            <ac:spMk id="8" creationId="{929E24D3-9796-462E-B2EB-3912B6D44428}"/>
          </ac:spMkLst>
        </pc:spChg>
        <pc:spChg chg="add mod">
          <ac:chgData name="Tanya Fongemie" userId="10037FFE9C22BF67@LIVE.COM" providerId="AD" clId="Web-{9E418125-0B5A-4270-977D-D40EF05F0D5E}" dt="2018-02-14T17:58:30.619" v="160"/>
          <ac:spMkLst>
            <pc:docMk/>
            <pc:sldMk cId="829866583" sldId="288"/>
            <ac:spMk id="12" creationId="{030EF971-B7AB-4AD6-AC2C-15DF42AA4193}"/>
          </ac:spMkLst>
        </pc:spChg>
        <pc:picChg chg="add del mod ord modCrop">
          <ac:chgData name="Tanya Fongemie" userId="10037FFE9C22BF67@LIVE.COM" providerId="AD" clId="Web-{9E418125-0B5A-4270-977D-D40EF05F0D5E}" dt="2018-02-14T17:57:49.603" v="155"/>
          <ac:picMkLst>
            <pc:docMk/>
            <pc:sldMk cId="829866583" sldId="288"/>
            <ac:picMk id="5" creationId="{13438AAF-EB2D-4A3E-A1E9-D7BF5609E034}"/>
          </ac:picMkLst>
        </pc:picChg>
        <pc:picChg chg="add del mod ord modCrop">
          <ac:chgData name="Tanya Fongemie" userId="10037FFE9C22BF67@LIVE.COM" providerId="AD" clId="Web-{9E418125-0B5A-4270-977D-D40EF05F0D5E}" dt="2018-02-14T17:58:30.619" v="160"/>
          <ac:picMkLst>
            <pc:docMk/>
            <pc:sldMk cId="829866583" sldId="288"/>
            <ac:picMk id="9" creationId="{378EC115-1886-409B-857B-AD182B536F64}"/>
          </ac:picMkLst>
        </pc:picChg>
      </pc:sldChg>
    </pc:docChg>
  </pc:docChgLst>
  <pc:docChgLst>
    <pc:chgData name="Bethann Berry" userId="10037FFE9C22C005@LIVE.COM" providerId="AD" clId="Web-{BB21A574-DF11-4461-B1D2-F59B810922D8}"/>
    <pc:docChg chg="delSld modSld">
      <pc:chgData name="Bethann Berry" userId="10037FFE9C22C005@LIVE.COM" providerId="AD" clId="Web-{BB21A574-DF11-4461-B1D2-F59B810922D8}" dt="2018-03-19T16:59:48.857" v="166"/>
      <pc:docMkLst>
        <pc:docMk/>
      </pc:docMkLst>
      <pc:sldChg chg="modSp">
        <pc:chgData name="Bethann Berry" userId="10037FFE9C22C005@LIVE.COM" providerId="AD" clId="Web-{BB21A574-DF11-4461-B1D2-F59B810922D8}" dt="2018-03-19T16:59:48.857" v="165"/>
        <pc:sldMkLst>
          <pc:docMk/>
          <pc:sldMk cId="2445865830" sldId="266"/>
        </pc:sldMkLst>
        <pc:spChg chg="mod">
          <ac:chgData name="Bethann Berry" userId="10037FFE9C22C005@LIVE.COM" providerId="AD" clId="Web-{BB21A574-DF11-4461-B1D2-F59B810922D8}" dt="2018-03-19T16:59:48.857" v="165"/>
          <ac:spMkLst>
            <pc:docMk/>
            <pc:sldMk cId="2445865830" sldId="266"/>
            <ac:spMk id="4" creationId="{FD60B53D-5F82-425C-B9E6-5C3A8747DFE2}"/>
          </ac:spMkLst>
        </pc:spChg>
      </pc:sldChg>
    </pc:docChg>
  </pc:docChgLst>
  <pc:docChgLst>
    <pc:chgData name="Tanya Fongemie" userId="10037FFE9C22BF67@LIVE.COM" providerId="AD" clId="Web-{D63591FC-3E0F-4ABE-945C-8E4B2F9C2E03}"/>
    <pc:docChg chg="modSld">
      <pc:chgData name="Tanya Fongemie" userId="10037FFE9C22BF67@LIVE.COM" providerId="AD" clId="Web-{D63591FC-3E0F-4ABE-945C-8E4B2F9C2E03}" dt="2018-02-14T20:55:45.969" v="139"/>
      <pc:docMkLst>
        <pc:docMk/>
      </pc:docMkLst>
      <pc:sldChg chg="modSp modTransition">
        <pc:chgData name="Tanya Fongemie" userId="10037FFE9C22BF67@LIVE.COM" providerId="AD" clId="Web-{D63591FC-3E0F-4ABE-945C-8E4B2F9C2E03}" dt="2018-02-14T20:48:19.089" v="28"/>
        <pc:sldMkLst>
          <pc:docMk/>
          <pc:sldMk cId="2635281727" sldId="258"/>
        </pc:sldMkLst>
        <pc:spChg chg="mod">
          <ac:chgData name="Tanya Fongemie" userId="10037FFE9C22BF67@LIVE.COM" providerId="AD" clId="Web-{D63591FC-3E0F-4ABE-945C-8E4B2F9C2E03}" dt="2018-02-14T20:48:03.667" v="26"/>
          <ac:spMkLst>
            <pc:docMk/>
            <pc:sldMk cId="2635281727" sldId="258"/>
            <ac:spMk id="2" creationId="{CC545EA6-23D2-4AC6-8E55-B3EC358EAEC3}"/>
          </ac:spMkLst>
        </pc:spChg>
      </pc:sldChg>
      <pc:sldChg chg="modSp">
        <pc:chgData name="Tanya Fongemie" userId="10037FFE9C22BF67@LIVE.COM" providerId="AD" clId="Web-{D63591FC-3E0F-4ABE-945C-8E4B2F9C2E03}" dt="2018-02-14T20:54:28.673" v="132"/>
        <pc:sldMkLst>
          <pc:docMk/>
          <pc:sldMk cId="1977438829" sldId="260"/>
        </pc:sldMkLst>
        <pc:spChg chg="mod">
          <ac:chgData name="Tanya Fongemie" userId="10037FFE9C22BF67@LIVE.COM" providerId="AD" clId="Web-{D63591FC-3E0F-4ABE-945C-8E4B2F9C2E03}" dt="2018-02-14T20:54:28.673" v="132"/>
          <ac:spMkLst>
            <pc:docMk/>
            <pc:sldMk cId="1977438829" sldId="260"/>
            <ac:spMk id="4" creationId="{56A76A30-D556-4340-A1B6-E93CDB508665}"/>
          </ac:spMkLst>
        </pc:spChg>
        <pc:spChg chg="mod">
          <ac:chgData name="Tanya Fongemie" userId="10037FFE9C22BF67@LIVE.COM" providerId="AD" clId="Web-{D63591FC-3E0F-4ABE-945C-8E4B2F9C2E03}" dt="2018-02-14T20:54:13.392" v="119"/>
          <ac:spMkLst>
            <pc:docMk/>
            <pc:sldMk cId="1977438829" sldId="260"/>
            <ac:spMk id="6" creationId="{37BD0DE1-A643-4A44-A1BA-431DA9ABD480}"/>
          </ac:spMkLst>
        </pc:spChg>
      </pc:sldChg>
      <pc:sldChg chg="modSp">
        <pc:chgData name="Tanya Fongemie" userId="10037FFE9C22BF67@LIVE.COM" providerId="AD" clId="Web-{D63591FC-3E0F-4ABE-945C-8E4B2F9C2E03}" dt="2018-02-14T20:55:45.078" v="137"/>
        <pc:sldMkLst>
          <pc:docMk/>
          <pc:sldMk cId="3005850528" sldId="265"/>
        </pc:sldMkLst>
        <pc:spChg chg="mod">
          <ac:chgData name="Tanya Fongemie" userId="10037FFE9C22BF67@LIVE.COM" providerId="AD" clId="Web-{D63591FC-3E0F-4ABE-945C-8E4B2F9C2E03}" dt="2018-02-14T20:55:29.438" v="136"/>
          <ac:spMkLst>
            <pc:docMk/>
            <pc:sldMk cId="3005850528" sldId="265"/>
            <ac:spMk id="2" creationId="{774E9D24-F3DC-4376-B688-9BDE20728824}"/>
          </ac:spMkLst>
        </pc:spChg>
        <pc:spChg chg="mod">
          <ac:chgData name="Tanya Fongemie" userId="10037FFE9C22BF67@LIVE.COM" providerId="AD" clId="Web-{D63591FC-3E0F-4ABE-945C-8E4B2F9C2E03}" dt="2018-02-14T20:55:45.078" v="137"/>
          <ac:spMkLst>
            <pc:docMk/>
            <pc:sldMk cId="3005850528" sldId="265"/>
            <ac:spMk id="4" creationId="{4603AAD6-F286-4D38-99B5-FBFD6A317B73}"/>
          </ac:spMkLst>
        </pc:spChg>
        <pc:picChg chg="mod">
          <ac:chgData name="Tanya Fongemie" userId="10037FFE9C22BF67@LIVE.COM" providerId="AD" clId="Web-{D63591FC-3E0F-4ABE-945C-8E4B2F9C2E03}" dt="2018-02-14T20:55:22.969" v="135"/>
          <ac:picMkLst>
            <pc:docMk/>
            <pc:sldMk cId="3005850528" sldId="265"/>
            <ac:picMk id="10" creationId="{208F6EB1-6802-4AEF-98E6-0E11333892C7}"/>
          </ac:picMkLst>
        </pc:picChg>
      </pc:sldChg>
      <pc:sldChg chg="modSp">
        <pc:chgData name="Tanya Fongemie" userId="10037FFE9C22BF67@LIVE.COM" providerId="AD" clId="Web-{D63591FC-3E0F-4ABE-945C-8E4B2F9C2E03}" dt="2018-02-14T20:51:39.536" v="51"/>
        <pc:sldMkLst>
          <pc:docMk/>
          <pc:sldMk cId="2429444464" sldId="269"/>
        </pc:sldMkLst>
        <pc:picChg chg="mod">
          <ac:chgData name="Tanya Fongemie" userId="10037FFE9C22BF67@LIVE.COM" providerId="AD" clId="Web-{D63591FC-3E0F-4ABE-945C-8E4B2F9C2E03}" dt="2018-02-14T20:51:39.536" v="51"/>
          <ac:picMkLst>
            <pc:docMk/>
            <pc:sldMk cId="2429444464" sldId="269"/>
            <ac:picMk id="2" creationId="{A799D735-5134-4BA6-974B-7519F630C60F}"/>
          </ac:picMkLst>
        </pc:picChg>
        <pc:picChg chg="mod">
          <ac:chgData name="Tanya Fongemie" userId="10037FFE9C22BF67@LIVE.COM" providerId="AD" clId="Web-{D63591FC-3E0F-4ABE-945C-8E4B2F9C2E03}" dt="2018-02-14T20:51:28.740" v="49"/>
          <ac:picMkLst>
            <pc:docMk/>
            <pc:sldMk cId="2429444464" sldId="269"/>
            <ac:picMk id="4" creationId="{29CF7FC0-2227-42D8-BDEB-F5BEEECACC27}"/>
          </ac:picMkLst>
        </pc:picChg>
      </pc:sldChg>
      <pc:sldChg chg="modSp">
        <pc:chgData name="Tanya Fongemie" userId="10037FFE9C22BF67@LIVE.COM" providerId="AD" clId="Web-{D63591FC-3E0F-4ABE-945C-8E4B2F9C2E03}" dt="2018-02-14T20:52:20.020" v="54"/>
        <pc:sldMkLst>
          <pc:docMk/>
          <pc:sldMk cId="1017070531" sldId="283"/>
        </pc:sldMkLst>
        <pc:spChg chg="mod">
          <ac:chgData name="Tanya Fongemie" userId="10037FFE9C22BF67@LIVE.COM" providerId="AD" clId="Web-{D63591FC-3E0F-4ABE-945C-8E4B2F9C2E03}" dt="2018-02-14T20:52:20.020" v="54"/>
          <ac:spMkLst>
            <pc:docMk/>
            <pc:sldMk cId="1017070531" sldId="283"/>
            <ac:spMk id="3" creationId="{ED0A1C8C-60F0-4EF5-9C02-EA1A2C56AD28}"/>
          </ac:spMkLst>
        </pc:spChg>
        <pc:spChg chg="mod">
          <ac:chgData name="Tanya Fongemie" userId="10037FFE9C22BF67@LIVE.COM" providerId="AD" clId="Web-{D63591FC-3E0F-4ABE-945C-8E4B2F9C2E03}" dt="2018-02-14T20:52:11.051" v="52"/>
          <ac:spMkLst>
            <pc:docMk/>
            <pc:sldMk cId="1017070531" sldId="283"/>
            <ac:spMk id="5" creationId="{53AECACA-24C7-4032-A479-3D1DE114CB2A}"/>
          </ac:spMkLst>
        </pc:spChg>
        <pc:picChg chg="mod">
          <ac:chgData name="Tanya Fongemie" userId="10037FFE9C22BF67@LIVE.COM" providerId="AD" clId="Web-{D63591FC-3E0F-4ABE-945C-8E4B2F9C2E03}" dt="2018-02-14T20:52:14.817" v="53"/>
          <ac:picMkLst>
            <pc:docMk/>
            <pc:sldMk cId="1017070531" sldId="283"/>
            <ac:picMk id="10" creationId="{017A658C-B252-4094-B4A3-5CAD601A4CCF}"/>
          </ac:picMkLst>
        </pc:picChg>
      </pc:sldChg>
      <pc:sldChg chg="modSp">
        <pc:chgData name="Tanya Fongemie" userId="10037FFE9C22BF67@LIVE.COM" providerId="AD" clId="Web-{D63591FC-3E0F-4ABE-945C-8E4B2F9C2E03}" dt="2018-02-14T20:52:32.535" v="56"/>
        <pc:sldMkLst>
          <pc:docMk/>
          <pc:sldMk cId="4056612519" sldId="285"/>
        </pc:sldMkLst>
        <pc:picChg chg="mod">
          <ac:chgData name="Tanya Fongemie" userId="10037FFE9C22BF67@LIVE.COM" providerId="AD" clId="Web-{D63591FC-3E0F-4ABE-945C-8E4B2F9C2E03}" dt="2018-02-14T20:50:09.992" v="39"/>
          <ac:picMkLst>
            <pc:docMk/>
            <pc:sldMk cId="4056612519" sldId="285"/>
            <ac:picMk id="3" creationId="{D1C9CE64-7827-4336-83F5-054D1FFCABD6}"/>
          </ac:picMkLst>
        </pc:picChg>
        <pc:picChg chg="mod">
          <ac:chgData name="Tanya Fongemie" userId="10037FFE9C22BF67@LIVE.COM" providerId="AD" clId="Web-{D63591FC-3E0F-4ABE-945C-8E4B2F9C2E03}" dt="2018-02-14T20:52:32.535" v="56"/>
          <ac:picMkLst>
            <pc:docMk/>
            <pc:sldMk cId="4056612519" sldId="285"/>
            <ac:picMk id="7" creationId="{1C69EDDD-F370-4528-A6A1-FE6F4E645628}"/>
          </ac:picMkLst>
        </pc:picChg>
      </pc:sldChg>
      <pc:sldChg chg="modSp">
        <pc:chgData name="Tanya Fongemie" userId="10037FFE9C22BF67@LIVE.COM" providerId="AD" clId="Web-{D63591FC-3E0F-4ABE-945C-8E4B2F9C2E03}" dt="2018-02-14T20:50:57.303" v="47"/>
        <pc:sldMkLst>
          <pc:docMk/>
          <pc:sldMk cId="1596184156" sldId="286"/>
        </pc:sldMkLst>
        <pc:picChg chg="mod">
          <ac:chgData name="Tanya Fongemie" userId="10037FFE9C22BF67@LIVE.COM" providerId="AD" clId="Web-{D63591FC-3E0F-4ABE-945C-8E4B2F9C2E03}" dt="2018-02-14T20:50:57.303" v="47"/>
          <ac:picMkLst>
            <pc:docMk/>
            <pc:sldMk cId="1596184156" sldId="286"/>
            <ac:picMk id="3" creationId="{779E0C19-B6A6-48C4-BC9A-EF3A4BDE7FA5}"/>
          </ac:picMkLst>
        </pc:picChg>
        <pc:picChg chg="mod">
          <ac:chgData name="Tanya Fongemie" userId="10037FFE9C22BF67@LIVE.COM" providerId="AD" clId="Web-{D63591FC-3E0F-4ABE-945C-8E4B2F9C2E03}" dt="2018-02-14T20:50:30.163" v="42"/>
          <ac:picMkLst>
            <pc:docMk/>
            <pc:sldMk cId="1596184156" sldId="286"/>
            <ac:picMk id="5" creationId="{0F5D45DA-078C-45C8-857D-1D46A0BC493F}"/>
          </ac:picMkLst>
        </pc:picChg>
        <pc:picChg chg="mod">
          <ac:chgData name="Tanya Fongemie" userId="10037FFE9C22BF67@LIVE.COM" providerId="AD" clId="Web-{D63591FC-3E0F-4ABE-945C-8E4B2F9C2E03}" dt="2018-02-14T20:50:36.475" v="43"/>
          <ac:picMkLst>
            <pc:docMk/>
            <pc:sldMk cId="1596184156" sldId="286"/>
            <ac:picMk id="9" creationId="{A335A915-2BA2-49A2-978C-2927CB6D5DD0}"/>
          </ac:picMkLst>
        </pc:picChg>
      </pc:sldChg>
      <pc:sldChg chg="modSp">
        <pc:chgData name="Tanya Fongemie" userId="10037FFE9C22BF67@LIVE.COM" providerId="AD" clId="Web-{D63591FC-3E0F-4ABE-945C-8E4B2F9C2E03}" dt="2018-02-14T20:49:40.383" v="37"/>
        <pc:sldMkLst>
          <pc:docMk/>
          <pc:sldMk cId="520393466" sldId="289"/>
        </pc:sldMkLst>
        <pc:picChg chg="mod">
          <ac:chgData name="Tanya Fongemie" userId="10037FFE9C22BF67@LIVE.COM" providerId="AD" clId="Web-{D63591FC-3E0F-4ABE-945C-8E4B2F9C2E03}" dt="2018-02-14T20:49:40.383" v="37"/>
          <ac:picMkLst>
            <pc:docMk/>
            <pc:sldMk cId="520393466" sldId="289"/>
            <ac:picMk id="3" creationId="{BDB4B988-A9BA-470F-A380-46194EA1DFC5}"/>
          </ac:picMkLst>
        </pc:picChg>
        <pc:picChg chg="mod">
          <ac:chgData name="Tanya Fongemie" userId="10037FFE9C22BF67@LIVE.COM" providerId="AD" clId="Web-{D63591FC-3E0F-4ABE-945C-8E4B2F9C2E03}" dt="2018-02-14T20:48:50.775" v="30"/>
          <ac:picMkLst>
            <pc:docMk/>
            <pc:sldMk cId="520393466" sldId="289"/>
            <ac:picMk id="5" creationId="{A73D51D6-794C-4EED-AFB4-70CDB09B1058}"/>
          </ac:picMkLst>
        </pc:picChg>
        <pc:picChg chg="mod">
          <ac:chgData name="Tanya Fongemie" userId="10037FFE9C22BF67@LIVE.COM" providerId="AD" clId="Web-{D63591FC-3E0F-4ABE-945C-8E4B2F9C2E03}" dt="2018-02-14T20:48:55.978" v="31"/>
          <ac:picMkLst>
            <pc:docMk/>
            <pc:sldMk cId="520393466" sldId="289"/>
            <ac:picMk id="7" creationId="{39BA5912-663F-455E-8403-8AB435DDBABA}"/>
          </ac:picMkLst>
        </pc:picChg>
        <pc:picChg chg="mod">
          <ac:chgData name="Tanya Fongemie" userId="10037FFE9C22BF67@LIVE.COM" providerId="AD" clId="Web-{D63591FC-3E0F-4ABE-945C-8E4B2F9C2E03}" dt="2018-02-14T20:49:02.103" v="33"/>
          <ac:picMkLst>
            <pc:docMk/>
            <pc:sldMk cId="520393466" sldId="289"/>
            <ac:picMk id="9" creationId="{9C528502-446A-4EBC-B9A7-AD38214A762B}"/>
          </ac:picMkLst>
        </pc:picChg>
      </pc:sldChg>
    </pc:docChg>
  </pc:docChgLst>
  <pc:docChgLst>
    <pc:chgData name="Bethann Berry" userId="10037FFE9C22C005@LIVE.COM" providerId="AD" clId="Web-{815BB136-7B6E-4780-AE5C-4ADCDCCC0565}"/>
    <pc:docChg chg="addSld delSld modSld sldOrd modSection">
      <pc:chgData name="Bethann Berry" userId="10037FFE9C22C005@LIVE.COM" providerId="AD" clId="Web-{815BB136-7B6E-4780-AE5C-4ADCDCCC0565}" dt="2018-02-15T17:54:43.106" v="104"/>
      <pc:docMkLst>
        <pc:docMk/>
      </pc:docMkLst>
      <pc:sldChg chg="modSp">
        <pc:chgData name="Bethann Berry" userId="10037FFE9C22C005@LIVE.COM" providerId="AD" clId="Web-{815BB136-7B6E-4780-AE5C-4ADCDCCC0565}" dt="2018-02-15T17:38:43.572" v="2"/>
        <pc:sldMkLst>
          <pc:docMk/>
          <pc:sldMk cId="3005850528" sldId="265"/>
        </pc:sldMkLst>
        <pc:spChg chg="mod">
          <ac:chgData name="Bethann Berry" userId="10037FFE9C22C005@LIVE.COM" providerId="AD" clId="Web-{815BB136-7B6E-4780-AE5C-4ADCDCCC0565}" dt="2018-02-15T17:38:43.572" v="2"/>
          <ac:spMkLst>
            <pc:docMk/>
            <pc:sldMk cId="3005850528" sldId="265"/>
            <ac:spMk id="4" creationId="{4603AAD6-F286-4D38-99B5-FBFD6A317B73}"/>
          </ac:spMkLst>
        </pc:spChg>
      </pc:sldChg>
      <pc:sldChg chg="addSp delSp modSp mod setBg addAnim delAnim modAnim">
        <pc:chgData name="Bethann Berry" userId="10037FFE9C22C005@LIVE.COM" providerId="AD" clId="Web-{815BB136-7B6E-4780-AE5C-4ADCDCCC0565}" dt="2018-02-15T17:51:34.544" v="88"/>
        <pc:sldMkLst>
          <pc:docMk/>
          <pc:sldMk cId="2194926851" sldId="267"/>
        </pc:sldMkLst>
        <pc:spChg chg="mod ord">
          <ac:chgData name="Bethann Berry" userId="10037FFE9C22C005@LIVE.COM" providerId="AD" clId="Web-{815BB136-7B6E-4780-AE5C-4ADCDCCC0565}" dt="2018-02-15T17:45:49.731" v="58"/>
          <ac:spMkLst>
            <pc:docMk/>
            <pc:sldMk cId="2194926851" sldId="267"/>
            <ac:spMk id="2" creationId="{A72837BE-DF0F-4CCE-952F-37052FF80FC1}"/>
          </ac:spMkLst>
        </pc:spChg>
        <pc:spChg chg="del">
          <ac:chgData name="Bethann Berry" userId="10037FFE9C22C005@LIVE.COM" providerId="AD" clId="Web-{815BB136-7B6E-4780-AE5C-4ADCDCCC0565}" dt="2018-02-15T17:44:53.950" v="38"/>
          <ac:spMkLst>
            <pc:docMk/>
            <pc:sldMk cId="2194926851" sldId="267"/>
            <ac:spMk id="3" creationId="{FA8492B1-F616-488B-8698-4AC19A0BEC9C}"/>
          </ac:spMkLst>
        </pc:spChg>
        <pc:spChg chg="mod ord">
          <ac:chgData name="Bethann Berry" userId="10037FFE9C22C005@LIVE.COM" providerId="AD" clId="Web-{815BB136-7B6E-4780-AE5C-4ADCDCCC0565}" dt="2018-02-15T17:45:49.731" v="58"/>
          <ac:spMkLst>
            <pc:docMk/>
            <pc:sldMk cId="2194926851" sldId="267"/>
            <ac:spMk id="4" creationId="{B6F38AC3-0E11-45AA-886D-0F1040F59444}"/>
          </ac:spMkLst>
        </pc:spChg>
        <pc:spChg chg="add del mod">
          <ac:chgData name="Bethann Berry" userId="10037FFE9C22C005@LIVE.COM" providerId="AD" clId="Web-{815BB136-7B6E-4780-AE5C-4ADCDCCC0565}" dt="2018-02-15T17:51:20.981" v="83"/>
          <ac:spMkLst>
            <pc:docMk/>
            <pc:sldMk cId="2194926851" sldId="267"/>
            <ac:spMk id="10" creationId="{0D32F545-AF46-40B3-9AE5-E0DA83590D17}"/>
          </ac:spMkLst>
        </pc:spChg>
        <pc:spChg chg="add">
          <ac:chgData name="Bethann Berry" userId="10037FFE9C22C005@LIVE.COM" providerId="AD" clId="Web-{815BB136-7B6E-4780-AE5C-4ADCDCCC0565}" dt="2018-02-15T17:45:49.731" v="58"/>
          <ac:spMkLst>
            <pc:docMk/>
            <pc:sldMk cId="2194926851" sldId="267"/>
            <ac:spMk id="14" creationId="{C4E3B869-3361-4E8C-87BB-27794406A041}"/>
          </ac:spMkLst>
        </pc:spChg>
        <pc:spChg chg="add del mod">
          <ac:chgData name="Bethann Berry" userId="10037FFE9C22C005@LIVE.COM" providerId="AD" clId="Web-{815BB136-7B6E-4780-AE5C-4ADCDCCC0565}" dt="2018-02-15T17:51:34.544" v="88"/>
          <ac:spMkLst>
            <pc:docMk/>
            <pc:sldMk cId="2194926851" sldId="267"/>
            <ac:spMk id="17" creationId="{8BF738F6-72E8-49B4-925A-8C0DB28AF53F}"/>
          </ac:spMkLst>
        </pc:spChg>
        <pc:spChg chg="add del">
          <ac:chgData name="Bethann Berry" userId="10037FFE9C22C005@LIVE.COM" providerId="AD" clId="Web-{815BB136-7B6E-4780-AE5C-4ADCDCCC0565}" dt="2018-02-15T17:51:27.450" v="87"/>
          <ac:spMkLst>
            <pc:docMk/>
            <pc:sldMk cId="2194926851" sldId="267"/>
            <ac:spMk id="18" creationId="{0C371495-4807-437C-B138-97390839F815}"/>
          </ac:spMkLst>
        </pc:spChg>
        <pc:spChg chg="add del">
          <ac:chgData name="Bethann Berry" userId="10037FFE9C22C005@LIVE.COM" providerId="AD" clId="Web-{815BB136-7B6E-4780-AE5C-4ADCDCCC0565}" dt="2018-02-15T17:51:26.372" v="86"/>
          <ac:spMkLst>
            <pc:docMk/>
            <pc:sldMk cId="2194926851" sldId="267"/>
            <ac:spMk id="20" creationId="{76B44A81-87EC-416C-8094-359C84FEF563}"/>
          </ac:spMkLst>
        </pc:spChg>
        <pc:picChg chg="add del mod ord">
          <ac:chgData name="Bethann Berry" userId="10037FFE9C22C005@LIVE.COM" providerId="AD" clId="Web-{815BB136-7B6E-4780-AE5C-4ADCDCCC0565}" dt="2018-02-15T17:50:39.559" v="76"/>
          <ac:picMkLst>
            <pc:docMk/>
            <pc:sldMk cId="2194926851" sldId="267"/>
            <ac:picMk id="5" creationId="{BEC4D465-0A98-451B-BD41-DB18D0E2F8CB}"/>
          </ac:picMkLst>
        </pc:picChg>
        <pc:picChg chg="add del mod">
          <ac:chgData name="Bethann Berry" userId="10037FFE9C22C005@LIVE.COM" providerId="AD" clId="Web-{815BB136-7B6E-4780-AE5C-4ADCDCCC0565}" dt="2018-02-15T17:51:22.559" v="84"/>
          <ac:picMkLst>
            <pc:docMk/>
            <pc:sldMk cId="2194926851" sldId="267"/>
            <ac:picMk id="7" creationId="{2A607817-CAAA-4E14-ADBF-87D8FF6AF693}"/>
          </ac:picMkLst>
        </pc:picChg>
        <pc:picChg chg="add del mod ord">
          <ac:chgData name="Bethann Berry" userId="10037FFE9C22C005@LIVE.COM" providerId="AD" clId="Web-{815BB136-7B6E-4780-AE5C-4ADCDCCC0565}" dt="2018-02-15T17:51:25.138" v="85"/>
          <ac:picMkLst>
            <pc:docMk/>
            <pc:sldMk cId="2194926851" sldId="267"/>
            <ac:picMk id="11" creationId="{AFCBC073-AA5D-4305-96E6-00F6D52D31FB}"/>
          </ac:picMkLst>
        </pc:picChg>
        <pc:picChg chg="add">
          <ac:chgData name="Bethann Berry" userId="10037FFE9C22C005@LIVE.COM" providerId="AD" clId="Web-{815BB136-7B6E-4780-AE5C-4ADCDCCC0565}" dt="2018-02-15T17:45:49.731" v="58"/>
          <ac:picMkLst>
            <pc:docMk/>
            <pc:sldMk cId="2194926851" sldId="267"/>
            <ac:picMk id="12" creationId="{EC3BBC63-DC19-41B8-AB81-E30CC21AEB8B}"/>
          </ac:picMkLst>
        </pc:picChg>
        <pc:picChg chg="add">
          <ac:chgData name="Bethann Berry" userId="10037FFE9C22C005@LIVE.COM" providerId="AD" clId="Web-{815BB136-7B6E-4780-AE5C-4ADCDCCC0565}" dt="2018-02-15T17:45:49.731" v="58"/>
          <ac:picMkLst>
            <pc:docMk/>
            <pc:sldMk cId="2194926851" sldId="267"/>
            <ac:picMk id="16" creationId="{46A856AB-281D-45B5-B270-8EA6AC0CBDDE}"/>
          </ac:picMkLst>
        </pc:picChg>
        <pc:picChg chg="add mod ord">
          <ac:chgData name="Bethann Berry" userId="10037FFE9C22C005@LIVE.COM" providerId="AD" clId="Web-{815BB136-7B6E-4780-AE5C-4ADCDCCC0565}" dt="2018-02-15T17:51:34.544" v="88"/>
          <ac:picMkLst>
            <pc:docMk/>
            <pc:sldMk cId="2194926851" sldId="267"/>
            <ac:picMk id="19" creationId="{F9ACDAB0-017E-4BB0-826A-A6FEE92E0700}"/>
          </ac:picMkLst>
        </pc:picChg>
      </pc:sldChg>
      <pc:sldChg chg="addSp delSp modSp mod setBg">
        <pc:chgData name="Bethann Berry" userId="10037FFE9C22C005@LIVE.COM" providerId="AD" clId="Web-{815BB136-7B6E-4780-AE5C-4ADCDCCC0565}" dt="2018-02-15T17:40:22.792" v="37"/>
        <pc:sldMkLst>
          <pc:docMk/>
          <pc:sldMk cId="1991116808" sldId="272"/>
        </pc:sldMkLst>
        <pc:spChg chg="mod ord">
          <ac:chgData name="Bethann Berry" userId="10037FFE9C22C005@LIVE.COM" providerId="AD" clId="Web-{815BB136-7B6E-4780-AE5C-4ADCDCCC0565}" dt="2018-02-15T17:40:22.792" v="37"/>
          <ac:spMkLst>
            <pc:docMk/>
            <pc:sldMk cId="1991116808" sldId="272"/>
            <ac:spMk id="2" creationId="{E934ED3B-884A-4481-832C-8981FB8A478C}"/>
          </ac:spMkLst>
        </pc:spChg>
        <pc:spChg chg="del">
          <ac:chgData name="Bethann Berry" userId="10037FFE9C22C005@LIVE.COM" providerId="AD" clId="Web-{815BB136-7B6E-4780-AE5C-4ADCDCCC0565}" dt="2018-02-15T17:40:12.370" v="36"/>
          <ac:spMkLst>
            <pc:docMk/>
            <pc:sldMk cId="1991116808" sldId="272"/>
            <ac:spMk id="3" creationId="{864BC029-2F74-479B-AB92-B10A08DBF69E}"/>
          </ac:spMkLst>
        </pc:spChg>
        <pc:spChg chg="mod">
          <ac:chgData name="Bethann Berry" userId="10037FFE9C22C005@LIVE.COM" providerId="AD" clId="Web-{815BB136-7B6E-4780-AE5C-4ADCDCCC0565}" dt="2018-02-15T17:40:22.792" v="37"/>
          <ac:spMkLst>
            <pc:docMk/>
            <pc:sldMk cId="1991116808" sldId="272"/>
            <ac:spMk id="4" creationId="{FFC3DF76-E27D-486E-B5B0-EBF3771195A9}"/>
          </ac:spMkLst>
        </pc:spChg>
        <pc:spChg chg="add">
          <ac:chgData name="Bethann Berry" userId="10037FFE9C22C005@LIVE.COM" providerId="AD" clId="Web-{815BB136-7B6E-4780-AE5C-4ADCDCCC0565}" dt="2018-02-15T17:40:22.792" v="37"/>
          <ac:spMkLst>
            <pc:docMk/>
            <pc:sldMk cId="1991116808" sldId="272"/>
            <ac:spMk id="14" creationId="{11432301-4726-4BC7-A053-C83570C6643B}"/>
          </ac:spMkLst>
        </pc:spChg>
        <pc:spChg chg="add">
          <ac:chgData name="Bethann Berry" userId="10037FFE9C22C005@LIVE.COM" providerId="AD" clId="Web-{815BB136-7B6E-4780-AE5C-4ADCDCCC0565}" dt="2018-02-15T17:40:22.792" v="37"/>
          <ac:spMkLst>
            <pc:docMk/>
            <pc:sldMk cId="1991116808" sldId="272"/>
            <ac:spMk id="16" creationId="{3FF533E5-9750-4E88-96EA-897A0D703FD4}"/>
          </ac:spMkLst>
        </pc:spChg>
        <pc:spChg chg="add">
          <ac:chgData name="Bethann Berry" userId="10037FFE9C22C005@LIVE.COM" providerId="AD" clId="Web-{815BB136-7B6E-4780-AE5C-4ADCDCCC0565}" dt="2018-02-15T17:40:22.792" v="37"/>
          <ac:spMkLst>
            <pc:docMk/>
            <pc:sldMk cId="1991116808" sldId="272"/>
            <ac:spMk id="18" creationId="{F41BBC71-7D18-4156-8DE4-06F1CB298F54}"/>
          </ac:spMkLst>
        </pc:spChg>
        <pc:picChg chg="add mod ord modCrop">
          <ac:chgData name="Bethann Berry" userId="10037FFE9C22C005@LIVE.COM" providerId="AD" clId="Web-{815BB136-7B6E-4780-AE5C-4ADCDCCC0565}" dt="2018-02-15T17:40:22.792" v="37"/>
          <ac:picMkLst>
            <pc:docMk/>
            <pc:sldMk cId="1991116808" sldId="272"/>
            <ac:picMk id="5" creationId="{F2A0D89D-AA87-4FA8-AB48-A628D989E34F}"/>
          </ac:picMkLst>
        </pc:picChg>
        <pc:picChg chg="add">
          <ac:chgData name="Bethann Berry" userId="10037FFE9C22C005@LIVE.COM" providerId="AD" clId="Web-{815BB136-7B6E-4780-AE5C-4ADCDCCC0565}" dt="2018-02-15T17:40:22.792" v="37"/>
          <ac:picMkLst>
            <pc:docMk/>
            <pc:sldMk cId="1991116808" sldId="272"/>
            <ac:picMk id="10" creationId="{CFD580F5-E7BF-4C1D-BEFD-4A4601EBA876}"/>
          </ac:picMkLst>
        </pc:picChg>
        <pc:picChg chg="add">
          <ac:chgData name="Bethann Berry" userId="10037FFE9C22C005@LIVE.COM" providerId="AD" clId="Web-{815BB136-7B6E-4780-AE5C-4ADCDCCC0565}" dt="2018-02-15T17:40:22.792" v="37"/>
          <ac:picMkLst>
            <pc:docMk/>
            <pc:sldMk cId="1991116808" sldId="272"/>
            <ac:picMk id="12" creationId="{F0F06750-78FE-4472-8DA5-14CF3336F811}"/>
          </ac:picMkLst>
        </pc:picChg>
      </pc:sldChg>
      <pc:sldChg chg="addSp delSp modSp mod setBg">
        <pc:chgData name="Bethann Berry" userId="10037FFE9C22C005@LIVE.COM" providerId="AD" clId="Web-{815BB136-7B6E-4780-AE5C-4ADCDCCC0565}" dt="2018-02-15T17:50:16.450" v="74"/>
        <pc:sldMkLst>
          <pc:docMk/>
          <pc:sldMk cId="1234070319" sldId="274"/>
        </pc:sldMkLst>
        <pc:spChg chg="del mod ord">
          <ac:chgData name="Bethann Berry" userId="10037FFE9C22C005@LIVE.COM" providerId="AD" clId="Web-{815BB136-7B6E-4780-AE5C-4ADCDCCC0565}" dt="2018-02-15T17:49:48.528" v="68"/>
          <ac:spMkLst>
            <pc:docMk/>
            <pc:sldMk cId="1234070319" sldId="274"/>
            <ac:spMk id="2" creationId="{CE72E6AD-B8F1-4448-9189-1F2474C21737}"/>
          </ac:spMkLst>
        </pc:spChg>
        <pc:spChg chg="del">
          <ac:chgData name="Bethann Berry" userId="10037FFE9C22C005@LIVE.COM" providerId="AD" clId="Web-{815BB136-7B6E-4780-AE5C-4ADCDCCC0565}" dt="2018-02-15T17:49:19.372" v="66"/>
          <ac:spMkLst>
            <pc:docMk/>
            <pc:sldMk cId="1234070319" sldId="274"/>
            <ac:spMk id="3" creationId="{53537445-4A23-4BA9-AB04-55DA3CE4CADF}"/>
          </ac:spMkLst>
        </pc:spChg>
        <pc:spChg chg="del mod">
          <ac:chgData name="Bethann Berry" userId="10037FFE9C22C005@LIVE.COM" providerId="AD" clId="Web-{815BB136-7B6E-4780-AE5C-4ADCDCCC0565}" dt="2018-02-15T17:49:53.747" v="69"/>
          <ac:spMkLst>
            <pc:docMk/>
            <pc:sldMk cId="1234070319" sldId="274"/>
            <ac:spMk id="4" creationId="{2C957BA3-3AF1-4DEF-AD7B-F94B36C850EC}"/>
          </ac:spMkLst>
        </pc:spChg>
        <pc:spChg chg="add">
          <ac:chgData name="Bethann Berry" userId="10037FFE9C22C005@LIVE.COM" providerId="AD" clId="Web-{815BB136-7B6E-4780-AE5C-4ADCDCCC0565}" dt="2018-02-15T17:49:34.091" v="67"/>
          <ac:spMkLst>
            <pc:docMk/>
            <pc:sldMk cId="1234070319" sldId="274"/>
            <ac:spMk id="12" creationId="{8B836880-BF75-4385-9994-9270F8ACF1A7}"/>
          </ac:spMkLst>
        </pc:spChg>
        <pc:spChg chg="add del">
          <ac:chgData name="Bethann Berry" userId="10037FFE9C22C005@LIVE.COM" providerId="AD" clId="Web-{815BB136-7B6E-4780-AE5C-4ADCDCCC0565}" dt="2018-02-15T17:50:00.231" v="71"/>
          <ac:spMkLst>
            <pc:docMk/>
            <pc:sldMk cId="1234070319" sldId="274"/>
            <ac:spMk id="16" creationId="{38D32B90-922C-4411-A898-3F03AA808A09}"/>
          </ac:spMkLst>
        </pc:spChg>
        <pc:picChg chg="add mod ord modCrop">
          <ac:chgData name="Bethann Berry" userId="10037FFE9C22C005@LIVE.COM" providerId="AD" clId="Web-{815BB136-7B6E-4780-AE5C-4ADCDCCC0565}" dt="2018-02-15T17:50:16.450" v="74"/>
          <ac:picMkLst>
            <pc:docMk/>
            <pc:sldMk cId="1234070319" sldId="274"/>
            <ac:picMk id="5" creationId="{881EFF4E-C89E-4ACF-BDC3-2F65F3B47F67}"/>
          </ac:picMkLst>
        </pc:picChg>
        <pc:picChg chg="add">
          <ac:chgData name="Bethann Berry" userId="10037FFE9C22C005@LIVE.COM" providerId="AD" clId="Web-{815BB136-7B6E-4780-AE5C-4ADCDCCC0565}" dt="2018-02-15T17:49:34.091" v="67"/>
          <ac:picMkLst>
            <pc:docMk/>
            <pc:sldMk cId="1234070319" sldId="274"/>
            <ac:picMk id="10" creationId="{CFD580F5-E7BF-4C1D-BEFD-4A4601EBA876}"/>
          </ac:picMkLst>
        </pc:picChg>
        <pc:picChg chg="add">
          <ac:chgData name="Bethann Berry" userId="10037FFE9C22C005@LIVE.COM" providerId="AD" clId="Web-{815BB136-7B6E-4780-AE5C-4ADCDCCC0565}" dt="2018-02-15T17:49:34.091" v="67"/>
          <ac:picMkLst>
            <pc:docMk/>
            <pc:sldMk cId="1234070319" sldId="274"/>
            <ac:picMk id="14" creationId="{26BCFBE2-C65F-42E3-A14A-5D04B9842E44}"/>
          </ac:picMkLst>
        </pc:picChg>
      </pc:sldChg>
      <pc:sldChg chg="addSp delSp modSp new mod setBg">
        <pc:chgData name="Bethann Berry" userId="10037FFE9C22C005@LIVE.COM" providerId="AD" clId="Web-{815BB136-7B6E-4780-AE5C-4ADCDCCC0565}" dt="2018-02-15T17:52:53.841" v="92"/>
        <pc:sldMkLst>
          <pc:docMk/>
          <pc:sldMk cId="810188330" sldId="292"/>
        </pc:sldMkLst>
        <pc:spChg chg="add">
          <ac:chgData name="Bethann Berry" userId="10037FFE9C22C005@LIVE.COM" providerId="AD" clId="Web-{815BB136-7B6E-4780-AE5C-4ADCDCCC0565}" dt="2018-02-15T17:52:53.841" v="92"/>
          <ac:spMkLst>
            <pc:docMk/>
            <pc:sldMk cId="810188330" sldId="292"/>
            <ac:spMk id="9" creationId="{2770B5F4-AED0-4A3A-859D-B6239ED38A3B}"/>
          </ac:spMkLst>
        </pc:spChg>
        <pc:picChg chg="add del mod">
          <ac:chgData name="Bethann Berry" userId="10037FFE9C22C005@LIVE.COM" providerId="AD" clId="Web-{815BB136-7B6E-4780-AE5C-4ADCDCCC0565}" dt="2018-02-15T17:52:12.528" v="89"/>
          <ac:picMkLst>
            <pc:docMk/>
            <pc:sldMk cId="810188330" sldId="292"/>
            <ac:picMk id="2" creationId="{1BA964F9-385E-40C7-BC74-35832C55C30D}"/>
          </ac:picMkLst>
        </pc:picChg>
        <pc:picChg chg="add mod">
          <ac:chgData name="Bethann Berry" userId="10037FFE9C22C005@LIVE.COM" providerId="AD" clId="Web-{815BB136-7B6E-4780-AE5C-4ADCDCCC0565}" dt="2018-02-15T17:52:53.841" v="92"/>
          <ac:picMkLst>
            <pc:docMk/>
            <pc:sldMk cId="810188330" sldId="292"/>
            <ac:picMk id="4" creationId="{12D58BE2-90C2-40D7-A58F-DEA514AC0E3C}"/>
          </ac:picMkLst>
        </pc:picChg>
      </pc:sldChg>
      <pc:sldChg chg="modSp new ord">
        <pc:chgData name="Bethann Berry" userId="10037FFE9C22C005@LIVE.COM" providerId="AD" clId="Web-{815BB136-7B6E-4780-AE5C-4ADCDCCC0565}" dt="2018-02-15T17:54:40.981" v="102"/>
        <pc:sldMkLst>
          <pc:docMk/>
          <pc:sldMk cId="3488379862" sldId="294"/>
        </pc:sldMkLst>
        <pc:spChg chg="mod">
          <ac:chgData name="Bethann Berry" userId="10037FFE9C22C005@LIVE.COM" providerId="AD" clId="Web-{815BB136-7B6E-4780-AE5C-4ADCDCCC0565}" dt="2018-02-15T17:54:40.981" v="102"/>
          <ac:spMkLst>
            <pc:docMk/>
            <pc:sldMk cId="3488379862" sldId="294"/>
            <ac:spMk id="2" creationId="{ADFF022A-3BC4-4BBB-9D70-036AA07A750B}"/>
          </ac:spMkLst>
        </pc:spChg>
      </pc:sldChg>
    </pc:docChg>
  </pc:docChgLst>
  <pc:docChgLst>
    <pc:chgData name="Tanya Fongemie" userId="S::tanya.fongemie@fccinc.org::0aae833b-564d-4692-8f53-4bbb5568c1f8" providerId="AD" clId="Web-{62102419-30BE-4B69-B41F-78902C2EBD2E}"/>
    <pc:docChg chg="delSld modSld">
      <pc:chgData name="Tanya Fongemie" userId="S::tanya.fongemie@fccinc.org::0aae833b-564d-4692-8f53-4bbb5568c1f8" providerId="AD" clId="Web-{62102419-30BE-4B69-B41F-78902C2EBD2E}" dt="2018-04-19T18:20:58.937" v="20"/>
      <pc:docMkLst>
        <pc:docMk/>
      </pc:docMkLst>
      <pc:sldChg chg="del">
        <pc:chgData name="Tanya Fongemie" userId="S::tanya.fongemie@fccinc.org::0aae833b-564d-4692-8f53-4bbb5568c1f8" providerId="AD" clId="Web-{62102419-30BE-4B69-B41F-78902C2EBD2E}" dt="2018-04-19T18:17:59.151" v="0"/>
        <pc:sldMkLst>
          <pc:docMk/>
          <pc:sldMk cId="332538848" sldId="261"/>
        </pc:sldMkLst>
      </pc:sldChg>
      <pc:sldChg chg="delSp modSp">
        <pc:chgData name="Tanya Fongemie" userId="S::tanya.fongemie@fccinc.org::0aae833b-564d-4692-8f53-4bbb5568c1f8" providerId="AD" clId="Web-{62102419-30BE-4B69-B41F-78902C2EBD2E}" dt="2018-04-19T18:20:58.937" v="20"/>
        <pc:sldMkLst>
          <pc:docMk/>
          <pc:sldMk cId="375711368" sldId="263"/>
        </pc:sldMkLst>
        <pc:spChg chg="mod">
          <ac:chgData name="Tanya Fongemie" userId="S::tanya.fongemie@fccinc.org::0aae833b-564d-4692-8f53-4bbb5568c1f8" providerId="AD" clId="Web-{62102419-30BE-4B69-B41F-78902C2EBD2E}" dt="2018-04-19T18:20:15.092" v="15"/>
          <ac:spMkLst>
            <pc:docMk/>
            <pc:sldMk cId="375711368" sldId="263"/>
            <ac:spMk id="2" creationId="{FEEA756D-8D39-49E8-9945-04FB0C24A8B4}"/>
          </ac:spMkLst>
        </pc:spChg>
        <pc:spChg chg="mod">
          <ac:chgData name="Tanya Fongemie" userId="S::tanya.fongemie@fccinc.org::0aae833b-564d-4692-8f53-4bbb5568c1f8" providerId="AD" clId="Web-{62102419-30BE-4B69-B41F-78902C2EBD2E}" dt="2018-04-19T18:20:58.937" v="20"/>
          <ac:spMkLst>
            <pc:docMk/>
            <pc:sldMk cId="375711368" sldId="263"/>
            <ac:spMk id="3" creationId="{E98AFEA2-5642-4D63-A475-9450D15E2C25}"/>
          </ac:spMkLst>
        </pc:spChg>
        <pc:spChg chg="mod">
          <ac:chgData name="Tanya Fongemie" userId="S::tanya.fongemie@fccinc.org::0aae833b-564d-4692-8f53-4bbb5568c1f8" providerId="AD" clId="Web-{62102419-30BE-4B69-B41F-78902C2EBD2E}" dt="2018-04-19T18:19:13.856" v="6"/>
          <ac:spMkLst>
            <pc:docMk/>
            <pc:sldMk cId="375711368" sldId="263"/>
            <ac:spMk id="4" creationId="{AE7D6C65-80BE-433B-8E0B-C25DD50D7852}"/>
          </ac:spMkLst>
        </pc:spChg>
        <pc:spChg chg="del">
          <ac:chgData name="Tanya Fongemie" userId="S::tanya.fongemie@fccinc.org::0aae833b-564d-4692-8f53-4bbb5568c1f8" providerId="AD" clId="Web-{62102419-30BE-4B69-B41F-78902C2EBD2E}" dt="2018-04-19T18:18:46.246" v="3"/>
          <ac:spMkLst>
            <pc:docMk/>
            <pc:sldMk cId="375711368" sldId="263"/>
            <ac:spMk id="5" creationId="{6309CAC1-BD8A-4E38-8A45-C1F74C2760CB}"/>
          </ac:spMkLst>
        </pc:spChg>
        <pc:spChg chg="del">
          <ac:chgData name="Tanya Fongemie" userId="S::tanya.fongemie@fccinc.org::0aae833b-564d-4692-8f53-4bbb5568c1f8" providerId="AD" clId="Web-{62102419-30BE-4B69-B41F-78902C2EBD2E}" dt="2018-04-19T18:18:41.636" v="2"/>
          <ac:spMkLst>
            <pc:docMk/>
            <pc:sldMk cId="375711368" sldId="263"/>
            <ac:spMk id="6" creationId="{AC7BE721-10B7-4134-8AEC-B82CBD89A6DB}"/>
          </ac:spMkLst>
        </pc:spChg>
        <pc:spChg chg="mod">
          <ac:chgData name="Tanya Fongemie" userId="S::tanya.fongemie@fccinc.org::0aae833b-564d-4692-8f53-4bbb5568c1f8" providerId="AD" clId="Web-{62102419-30BE-4B69-B41F-78902C2EBD2E}" dt="2018-04-19T18:20:21.936" v="16"/>
          <ac:spMkLst>
            <pc:docMk/>
            <pc:sldMk cId="375711368" sldId="263"/>
            <ac:spMk id="7" creationId="{568FDBEB-92EF-4821-91EC-26D9130E0765}"/>
          </ac:spMkLst>
        </pc:spChg>
        <pc:spChg chg="mod">
          <ac:chgData name="Tanya Fongemie" userId="S::tanya.fongemie@fccinc.org::0aae833b-564d-4692-8f53-4bbb5568c1f8" providerId="AD" clId="Web-{62102419-30BE-4B69-B41F-78902C2EBD2E}" dt="2018-04-19T18:20:39.030" v="18"/>
          <ac:spMkLst>
            <pc:docMk/>
            <pc:sldMk cId="375711368" sldId="263"/>
            <ac:spMk id="8" creationId="{73075964-7C1E-4A6E-AACC-7A2218846B96}"/>
          </ac:spMkLst>
        </pc:spChg>
      </pc:sldChg>
      <pc:sldChg chg="del">
        <pc:chgData name="Tanya Fongemie" userId="S::tanya.fongemie@fccinc.org::0aae833b-564d-4692-8f53-4bbb5568c1f8" providerId="AD" clId="Web-{62102419-30BE-4B69-B41F-78902C2EBD2E}" dt="2018-04-19T18:18:04.495" v="1"/>
        <pc:sldMkLst>
          <pc:docMk/>
          <pc:sldMk cId="1031769883" sldId="300"/>
        </pc:sldMkLst>
      </pc:sldChg>
    </pc:docChg>
  </pc:docChgLst>
  <pc:docChgLst>
    <pc:chgData name="Tanya Fongemie" userId="10037FFE9C22BF67@LIVE.COM" providerId="AD" clId="Web-{485FBA2D-D2EF-4378-8878-7BA73A88A5D5}"/>
    <pc:docChg chg="modSld">
      <pc:chgData name="Tanya Fongemie" userId="10037FFE9C22BF67@LIVE.COM" providerId="AD" clId="Web-{485FBA2D-D2EF-4378-8878-7BA73A88A5D5}" dt="2018-02-14T21:23:08.836" v="63"/>
      <pc:docMkLst>
        <pc:docMk/>
      </pc:docMkLst>
      <pc:sldChg chg="modSp">
        <pc:chgData name="Tanya Fongemie" userId="10037FFE9C22BF67@LIVE.COM" providerId="AD" clId="Web-{485FBA2D-D2EF-4378-8878-7BA73A88A5D5}" dt="2018-02-14T21:23:07.555" v="61"/>
        <pc:sldMkLst>
          <pc:docMk/>
          <pc:sldMk cId="682922577" sldId="268"/>
        </pc:sldMkLst>
        <pc:spChg chg="mod">
          <ac:chgData name="Tanya Fongemie" userId="10037FFE9C22BF67@LIVE.COM" providerId="AD" clId="Web-{485FBA2D-D2EF-4378-8878-7BA73A88A5D5}" dt="2018-02-14T21:21:17.383" v="4"/>
          <ac:spMkLst>
            <pc:docMk/>
            <pc:sldMk cId="682922577" sldId="268"/>
            <ac:spMk id="4" creationId="{DE32A2FD-F41A-4806-A1C8-116268F7BB35}"/>
          </ac:spMkLst>
        </pc:spChg>
        <pc:spChg chg="mod">
          <ac:chgData name="Tanya Fongemie" userId="10037FFE9C22BF67@LIVE.COM" providerId="AD" clId="Web-{485FBA2D-D2EF-4378-8878-7BA73A88A5D5}" dt="2018-02-14T21:23:07.555" v="61"/>
          <ac:spMkLst>
            <pc:docMk/>
            <pc:sldMk cId="682922577" sldId="268"/>
            <ac:spMk id="6" creationId="{A2629FE1-7F5F-4A80-959D-6C4A495F3DCF}"/>
          </ac:spMkLst>
        </pc:spChg>
      </pc:sldChg>
    </pc:docChg>
  </pc:docChgLst>
  <pc:docChgLst>
    <pc:chgData name="Tanya Fongemie" userId="S::tanya.fongemie@fccinc.org::0aae833b-564d-4692-8f53-4bbb5568c1f8" providerId="AD" clId="Web-{44858D50-839F-495C-80DB-83FD4FEC19CD}"/>
    <pc:docChg chg="addSld modSld sldOrd">
      <pc:chgData name="Tanya Fongemie" userId="S::tanya.fongemie@fccinc.org::0aae833b-564d-4692-8f53-4bbb5568c1f8" providerId="AD" clId="Web-{44858D50-839F-495C-80DB-83FD4FEC19CD}" dt="2018-04-16T17:45:51.045" v="17"/>
      <pc:docMkLst>
        <pc:docMk/>
      </pc:docMkLst>
      <pc:sldChg chg="addSp delSp modSp ord">
        <pc:chgData name="Tanya Fongemie" userId="S::tanya.fongemie@fccinc.org::0aae833b-564d-4692-8f53-4bbb5568c1f8" providerId="AD" clId="Web-{44858D50-839F-495C-80DB-83FD4FEC19CD}" dt="2018-04-16T17:45:32.591" v="15"/>
        <pc:sldMkLst>
          <pc:docMk/>
          <pc:sldMk cId="332538848" sldId="261"/>
        </pc:sldMkLst>
        <pc:spChg chg="mod">
          <ac:chgData name="Tanya Fongemie" userId="S::tanya.fongemie@fccinc.org::0aae833b-564d-4692-8f53-4bbb5568c1f8" providerId="AD" clId="Web-{44858D50-839F-495C-80DB-83FD4FEC19CD}" dt="2018-04-16T17:45:32.591" v="15"/>
          <ac:spMkLst>
            <pc:docMk/>
            <pc:sldMk cId="332538848" sldId="261"/>
            <ac:spMk id="2" creationId="{B85E3586-7D1A-4302-9BDE-44C2D1584B0D}"/>
          </ac:spMkLst>
        </pc:spChg>
        <pc:spChg chg="del">
          <ac:chgData name="Tanya Fongemie" userId="S::tanya.fongemie@fccinc.org::0aae833b-564d-4692-8f53-4bbb5568c1f8" providerId="AD" clId="Web-{44858D50-839F-495C-80DB-83FD4FEC19CD}" dt="2018-04-16T17:44:43.465" v="9"/>
          <ac:spMkLst>
            <pc:docMk/>
            <pc:sldMk cId="332538848" sldId="261"/>
            <ac:spMk id="3" creationId="{4070FEEA-6CD8-4009-8956-C86FA8CE3824}"/>
          </ac:spMkLst>
        </pc:spChg>
        <pc:spChg chg="del">
          <ac:chgData name="Tanya Fongemie" userId="S::tanya.fongemie@fccinc.org::0aae833b-564d-4692-8f53-4bbb5568c1f8" providerId="AD" clId="Web-{44858D50-839F-495C-80DB-83FD4FEC19CD}" dt="2018-04-16T17:44:37.840" v="8"/>
          <ac:spMkLst>
            <pc:docMk/>
            <pc:sldMk cId="332538848" sldId="261"/>
            <ac:spMk id="4" creationId="{495A4EFE-10C4-464A-AF17-2F58D59ED83D}"/>
          </ac:spMkLst>
        </pc:spChg>
        <pc:spChg chg="del mod">
          <ac:chgData name="Tanya Fongemie" userId="S::tanya.fongemie@fccinc.org::0aae833b-564d-4692-8f53-4bbb5568c1f8" providerId="AD" clId="Web-{44858D50-839F-495C-80DB-83FD4FEC19CD}" dt="2018-04-16T17:44:27.886" v="5"/>
          <ac:spMkLst>
            <pc:docMk/>
            <pc:sldMk cId="332538848" sldId="261"/>
            <ac:spMk id="5" creationId="{C6F26C79-7F7D-4488-98B4-18337A567382}"/>
          </ac:spMkLst>
        </pc:spChg>
        <pc:spChg chg="del">
          <ac:chgData name="Tanya Fongemie" userId="S::tanya.fongemie@fccinc.org::0aae833b-564d-4692-8f53-4bbb5568c1f8" providerId="AD" clId="Web-{44858D50-839F-495C-80DB-83FD4FEC19CD}" dt="2018-04-16T17:44:34.324" v="7"/>
          <ac:spMkLst>
            <pc:docMk/>
            <pc:sldMk cId="332538848" sldId="261"/>
            <ac:spMk id="6" creationId="{8844C7A1-0AD1-4004-9367-AF4F0DD70DA7}"/>
          </ac:spMkLst>
        </pc:spChg>
        <pc:spChg chg="add del mod">
          <ac:chgData name="Tanya Fongemie" userId="S::tanya.fongemie@fccinc.org::0aae833b-564d-4692-8f53-4bbb5568c1f8" providerId="AD" clId="Web-{44858D50-839F-495C-80DB-83FD4FEC19CD}" dt="2018-04-16T17:44:31.965" v="6"/>
          <ac:spMkLst>
            <pc:docMk/>
            <pc:sldMk cId="332538848" sldId="261"/>
            <ac:spMk id="8" creationId="{051353B0-4629-4E4C-8DFD-C154D067F33F}"/>
          </ac:spMkLst>
        </pc:spChg>
        <pc:spChg chg="add del mod">
          <ac:chgData name="Tanya Fongemie" userId="S::tanya.fongemie@fccinc.org::0aae833b-564d-4692-8f53-4bbb5568c1f8" providerId="AD" clId="Web-{44858D50-839F-495C-80DB-83FD4FEC19CD}" dt="2018-04-16T17:44:54.684" v="11"/>
          <ac:spMkLst>
            <pc:docMk/>
            <pc:sldMk cId="332538848" sldId="261"/>
            <ac:spMk id="10" creationId="{02CDEB88-2F34-4EAE-AEA5-3E4CCC8763AA}"/>
          </ac:spMkLst>
        </pc:spChg>
        <pc:spChg chg="add del mod">
          <ac:chgData name="Tanya Fongemie" userId="S::tanya.fongemie@fccinc.org::0aae833b-564d-4692-8f53-4bbb5568c1f8" providerId="AD" clId="Web-{44858D50-839F-495C-80DB-83FD4FEC19CD}" dt="2018-04-16T17:44:51.059" v="10"/>
          <ac:spMkLst>
            <pc:docMk/>
            <pc:sldMk cId="332538848" sldId="261"/>
            <ac:spMk id="12" creationId="{F18ED54F-D139-40DC-99F1-576466896C67}"/>
          </ac:spMkLst>
        </pc:spChg>
      </pc:sldChg>
      <pc:sldChg chg="new">
        <pc:chgData name="Tanya Fongemie" userId="S::tanya.fongemie@fccinc.org::0aae833b-564d-4692-8f53-4bbb5568c1f8" providerId="AD" clId="Web-{44858D50-839F-495C-80DB-83FD4FEC19CD}" dt="2018-04-16T17:45:51.045" v="17"/>
        <pc:sldMkLst>
          <pc:docMk/>
          <pc:sldMk cId="1031769883" sldId="300"/>
        </pc:sldMkLst>
      </pc:sldChg>
    </pc:docChg>
  </pc:docChgLst>
  <pc:docChgLst>
    <pc:chgData name="Bethann Berry" userId="S::bethann.berry@fccinc.org::f14ee888-9bca-4b07-9729-0e36d471fed2" providerId="AD" clId="Web-{FB8B939D-7574-4323-B633-F135D728CEB4}"/>
    <pc:docChg chg="modSld sldOrd">
      <pc:chgData name="Bethann Berry" userId="S::bethann.berry@fccinc.org::f14ee888-9bca-4b07-9729-0e36d471fed2" providerId="AD" clId="Web-{FB8B939D-7574-4323-B633-F135D728CEB4}" dt="2018-04-16T19:32:39.429" v="37"/>
      <pc:docMkLst>
        <pc:docMk/>
      </pc:docMkLst>
      <pc:sldChg chg="modSp">
        <pc:chgData name="Bethann Berry" userId="S::bethann.berry@fccinc.org::f14ee888-9bca-4b07-9729-0e36d471fed2" providerId="AD" clId="Web-{FB8B939D-7574-4323-B633-F135D728CEB4}" dt="2018-04-16T19:31:00.101" v="2"/>
        <pc:sldMkLst>
          <pc:docMk/>
          <pc:sldMk cId="1977438829" sldId="260"/>
        </pc:sldMkLst>
        <pc:spChg chg="mod">
          <ac:chgData name="Bethann Berry" userId="S::bethann.berry@fccinc.org::f14ee888-9bca-4b07-9729-0e36d471fed2" providerId="AD" clId="Web-{FB8B939D-7574-4323-B633-F135D728CEB4}" dt="2018-04-16T19:31:00.101" v="2"/>
          <ac:spMkLst>
            <pc:docMk/>
            <pc:sldMk cId="1977438829" sldId="260"/>
            <ac:spMk id="6" creationId="{37BD0DE1-A643-4A44-A1BA-431DA9ABD480}"/>
          </ac:spMkLst>
        </pc:spChg>
      </pc:sldChg>
      <pc:sldChg chg="modSp">
        <pc:chgData name="Bethann Berry" userId="S::bethann.berry@fccinc.org::f14ee888-9bca-4b07-9729-0e36d471fed2" providerId="AD" clId="Web-{FB8B939D-7574-4323-B633-F135D728CEB4}" dt="2018-04-16T19:32:01.522" v="32"/>
        <pc:sldMkLst>
          <pc:docMk/>
          <pc:sldMk cId="332538848" sldId="261"/>
        </pc:sldMkLst>
        <pc:spChg chg="mod">
          <ac:chgData name="Bethann Berry" userId="S::bethann.berry@fccinc.org::f14ee888-9bca-4b07-9729-0e36d471fed2" providerId="AD" clId="Web-{FB8B939D-7574-4323-B633-F135D728CEB4}" dt="2018-04-16T19:32:01.522" v="32"/>
          <ac:spMkLst>
            <pc:docMk/>
            <pc:sldMk cId="332538848" sldId="261"/>
            <ac:spMk id="2" creationId="{B85E3586-7D1A-4302-9BDE-44C2D1584B0D}"/>
          </ac:spMkLst>
        </pc:spChg>
      </pc:sldChg>
      <pc:sldChg chg="modSp ord">
        <pc:chgData name="Bethann Berry" userId="S::bethann.berry@fccinc.org::f14ee888-9bca-4b07-9729-0e36d471fed2" providerId="AD" clId="Web-{FB8B939D-7574-4323-B633-F135D728CEB4}" dt="2018-04-16T19:32:39.429" v="37"/>
        <pc:sldMkLst>
          <pc:docMk/>
          <pc:sldMk cId="975829903" sldId="299"/>
        </pc:sldMkLst>
        <pc:spChg chg="mod">
          <ac:chgData name="Bethann Berry" userId="S::bethann.berry@fccinc.org::f14ee888-9bca-4b07-9729-0e36d471fed2" providerId="AD" clId="Web-{FB8B939D-7574-4323-B633-F135D728CEB4}" dt="2018-04-16T19:32:31.679" v="35"/>
          <ac:spMkLst>
            <pc:docMk/>
            <pc:sldMk cId="975829903" sldId="299"/>
            <ac:spMk id="2" creationId="{F6A95E5D-E997-4D37-9B44-9743C717C7A0}"/>
          </ac:spMkLst>
        </pc:spChg>
      </pc:sldChg>
    </pc:docChg>
  </pc:docChgLst>
  <pc:docChgLst>
    <pc:chgData name="Tanya Fongemie" userId="10037FFE9C22BF67@LIVE.COM" providerId="AD" clId="Web-{764DAA20-56D6-4A74-84D1-39AD638EA8B8}"/>
    <pc:docChg chg="modSld sldOrd">
      <pc:chgData name="Tanya Fongemie" userId="10037FFE9C22BF67@LIVE.COM" providerId="AD" clId="Web-{764DAA20-56D6-4A74-84D1-39AD638EA8B8}" dt="2018-02-14T17:43:55.212" v="1164"/>
      <pc:docMkLst>
        <pc:docMk/>
      </pc:docMkLst>
      <pc:sldChg chg="modSp">
        <pc:chgData name="Tanya Fongemie" userId="10037FFE9C22BF67@LIVE.COM" providerId="AD" clId="Web-{764DAA20-56D6-4A74-84D1-39AD638EA8B8}" dt="2018-02-14T17:39:12.023" v="797"/>
        <pc:sldMkLst>
          <pc:docMk/>
          <pc:sldMk cId="3091716854" sldId="259"/>
        </pc:sldMkLst>
        <pc:spChg chg="mod">
          <ac:chgData name="Tanya Fongemie" userId="10037FFE9C22BF67@LIVE.COM" providerId="AD" clId="Web-{764DAA20-56D6-4A74-84D1-39AD638EA8B8}" dt="2018-02-14T17:37:28.023" v="710"/>
          <ac:spMkLst>
            <pc:docMk/>
            <pc:sldMk cId="3091716854" sldId="259"/>
            <ac:spMk id="4" creationId="{02D1C92F-DFF5-4EB0-98AC-3C831EAC8580}"/>
          </ac:spMkLst>
        </pc:spChg>
        <pc:spChg chg="mod">
          <ac:chgData name="Tanya Fongemie" userId="10037FFE9C22BF67@LIVE.COM" providerId="AD" clId="Web-{764DAA20-56D6-4A74-84D1-39AD638EA8B8}" dt="2018-02-14T17:39:12.023" v="797"/>
          <ac:spMkLst>
            <pc:docMk/>
            <pc:sldMk cId="3091716854" sldId="259"/>
            <ac:spMk id="6" creationId="{F7547E8A-BEE8-4BB1-A515-F3DAD224E8C3}"/>
          </ac:spMkLst>
        </pc:spChg>
      </pc:sldChg>
      <pc:sldChg chg="ord">
        <pc:chgData name="Tanya Fongemie" userId="10037FFE9C22BF67@LIVE.COM" providerId="AD" clId="Web-{764DAA20-56D6-4A74-84D1-39AD638EA8B8}" dt="2018-02-14T17:29:11.270" v="0"/>
        <pc:sldMkLst>
          <pc:docMk/>
          <pc:sldMk cId="3321117219" sldId="262"/>
        </pc:sldMkLst>
      </pc:sldChg>
      <pc:sldChg chg="modSp">
        <pc:chgData name="Tanya Fongemie" userId="10037FFE9C22BF67@LIVE.COM" providerId="AD" clId="Web-{764DAA20-56D6-4A74-84D1-39AD638EA8B8}" dt="2018-02-14T17:33:14.491" v="318"/>
        <pc:sldMkLst>
          <pc:docMk/>
          <pc:sldMk cId="2581371866" sldId="281"/>
        </pc:sldMkLst>
        <pc:spChg chg="mod">
          <ac:chgData name="Tanya Fongemie" userId="10037FFE9C22BF67@LIVE.COM" providerId="AD" clId="Web-{764DAA20-56D6-4A74-84D1-39AD638EA8B8}" dt="2018-02-14T17:33:14.491" v="318"/>
          <ac:spMkLst>
            <pc:docMk/>
            <pc:sldMk cId="2581371866" sldId="281"/>
            <ac:spMk id="4" creationId="{7047A32C-3DB7-4759-9AF8-E9A18FCE5DCD}"/>
          </ac:spMkLst>
        </pc:spChg>
      </pc:sldChg>
      <pc:sldChg chg="modSp">
        <pc:chgData name="Tanya Fongemie" userId="10037FFE9C22BF67@LIVE.COM" providerId="AD" clId="Web-{764DAA20-56D6-4A74-84D1-39AD638EA8B8}" dt="2018-02-14T17:43:41.445" v="1162"/>
        <pc:sldMkLst>
          <pc:docMk/>
          <pc:sldMk cId="1017070531" sldId="283"/>
        </pc:sldMkLst>
        <pc:spChg chg="mod">
          <ac:chgData name="Tanya Fongemie" userId="10037FFE9C22BF67@LIVE.COM" providerId="AD" clId="Web-{764DAA20-56D6-4A74-84D1-39AD638EA8B8}" dt="2018-02-14T17:43:25.476" v="1159"/>
          <ac:spMkLst>
            <pc:docMk/>
            <pc:sldMk cId="1017070531" sldId="283"/>
            <ac:spMk id="3" creationId="{ED0A1C8C-60F0-4EF5-9C02-EA1A2C56AD28}"/>
          </ac:spMkLst>
        </pc:spChg>
        <pc:spChg chg="mod">
          <ac:chgData name="Tanya Fongemie" userId="10037FFE9C22BF67@LIVE.COM" providerId="AD" clId="Web-{764DAA20-56D6-4A74-84D1-39AD638EA8B8}" dt="2018-02-14T17:43:19.820" v="1157"/>
          <ac:spMkLst>
            <pc:docMk/>
            <pc:sldMk cId="1017070531" sldId="283"/>
            <ac:spMk id="5" creationId="{53AECACA-24C7-4032-A479-3D1DE114CB2A}"/>
          </ac:spMkLst>
        </pc:spChg>
        <pc:picChg chg="mod">
          <ac:chgData name="Tanya Fongemie" userId="10037FFE9C22BF67@LIVE.COM" providerId="AD" clId="Web-{764DAA20-56D6-4A74-84D1-39AD638EA8B8}" dt="2018-02-14T17:43:41.445" v="1162"/>
          <ac:picMkLst>
            <pc:docMk/>
            <pc:sldMk cId="1017070531" sldId="283"/>
            <ac:picMk id="10" creationId="{017A658C-B252-4094-B4A3-5CAD601A4CCF}"/>
          </ac:picMkLst>
        </pc:picChg>
      </pc:sldChg>
      <pc:sldChg chg="modSp">
        <pc:chgData name="Tanya Fongemie" userId="10037FFE9C22BF67@LIVE.COM" providerId="AD" clId="Web-{764DAA20-56D6-4A74-84D1-39AD638EA8B8}" dt="2018-02-14T17:43:55.212" v="1164"/>
        <pc:sldMkLst>
          <pc:docMk/>
          <pc:sldMk cId="4056612519" sldId="285"/>
        </pc:sldMkLst>
        <pc:picChg chg="mod">
          <ac:chgData name="Tanya Fongemie" userId="10037FFE9C22BF67@LIVE.COM" providerId="AD" clId="Web-{764DAA20-56D6-4A74-84D1-39AD638EA8B8}" dt="2018-02-14T17:43:52.992" v="1163"/>
          <ac:picMkLst>
            <pc:docMk/>
            <pc:sldMk cId="4056612519" sldId="285"/>
            <ac:picMk id="3" creationId="{D1C9CE64-7827-4336-83F5-054D1FFCABD6}"/>
          </ac:picMkLst>
        </pc:picChg>
        <pc:picChg chg="mod">
          <ac:chgData name="Tanya Fongemie" userId="10037FFE9C22BF67@LIVE.COM" providerId="AD" clId="Web-{764DAA20-56D6-4A74-84D1-39AD638EA8B8}" dt="2018-02-14T17:43:55.212" v="1164"/>
          <ac:picMkLst>
            <pc:docMk/>
            <pc:sldMk cId="4056612519" sldId="285"/>
            <ac:picMk id="7" creationId="{1C69EDDD-F370-4528-A6A1-FE6F4E645628}"/>
          </ac:picMkLst>
        </pc:pic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4/19/2018</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4/19/2018</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4/19/2018</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4/19/2018</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4/19/2018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4/19/2018</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4/19/2018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4/19/2018</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4/19/2018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4/19/2018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4/19/2018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4/19/2018</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audio" Target="../media/audio7.wav"/><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8.wav"/><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7.wav"/><Relationship Id="rId1" Type="http://schemas.openxmlformats.org/officeDocument/2006/relationships/slideLayout" Target="../slideLayouts/slideLayout7.xml"/><Relationship Id="rId4" Type="http://schemas.openxmlformats.org/officeDocument/2006/relationships/audio" Target="../media/audio7.wa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7.wav"/><Relationship Id="rId1" Type="http://schemas.openxmlformats.org/officeDocument/2006/relationships/slideLayout" Target="../slideLayouts/slideLayout7.xml"/><Relationship Id="rId5" Type="http://schemas.openxmlformats.org/officeDocument/2006/relationships/audio" Target="../media/audio7.wav"/><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30.gif"/><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hyperlink" Target="https://www.mystrength.com/" TargetMode="External"/><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6.wav"/><Relationship Id="rId1" Type="http://schemas.openxmlformats.org/officeDocument/2006/relationships/slideLayout" Target="../slideLayouts/slideLayout9.xml"/><Relationship Id="rId4" Type="http://schemas.openxmlformats.org/officeDocument/2006/relationships/audio" Target="../media/audio6.wa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03400"/>
            <a:ext cx="9448800" cy="2292974"/>
          </a:xfrm>
        </p:spPr>
        <p:txBody>
          <a:bodyPr>
            <a:normAutofit fontScale="90000"/>
          </a:bodyPr>
          <a:lstStyle/>
          <a:p>
            <a:pPr algn="ctr"/>
            <a:r>
              <a:rPr lang="en-US"/>
              <a:t>Family Support/peer specialist in behavioral Health and how they can help</a:t>
            </a:r>
          </a:p>
        </p:txBody>
      </p:sp>
      <p:sp>
        <p:nvSpPr>
          <p:cNvPr id="3" name="Subtitle 2"/>
          <p:cNvSpPr>
            <a:spLocks noGrp="1"/>
          </p:cNvSpPr>
          <p:nvPr>
            <p:ph type="subTitle" idx="1"/>
          </p:nvPr>
        </p:nvSpPr>
        <p:spPr>
          <a:xfrm>
            <a:off x="1315129" y="4724400"/>
            <a:ext cx="9448800" cy="685800"/>
          </a:xfrm>
        </p:spPr>
        <p:txBody>
          <a:bodyPr vert="horz" lIns="91440" tIns="45720" rIns="91440" bIns="45720" rtlCol="0" anchor="t">
            <a:normAutofit/>
          </a:bodyPr>
          <a:lstStyle/>
          <a:p>
            <a:pPr algn="ctr"/>
            <a:r>
              <a:rPr lang="en-US"/>
              <a:t>Presented by Tanya </a:t>
            </a:r>
            <a:r>
              <a:rPr lang="en-US" err="1"/>
              <a:t>Fongemie</a:t>
            </a:r>
            <a:r>
              <a:rPr lang="en-US"/>
              <a:t> and Bethann Berry</a:t>
            </a:r>
          </a:p>
        </p:txBody>
      </p:sp>
    </p:spTree>
    <p:extLst>
      <p:ext uri="{BB962C8B-B14F-4D97-AF65-F5344CB8AC3E}">
        <p14:creationId xmlns:p14="http://schemas.microsoft.com/office/powerpoint/2010/main" val="3402371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drumroll.wav"/>
          </p:stSnd>
        </p:sndAc>
      </p:transition>
    </mc:Choice>
    <mc:Fallback xmlns="">
      <p:transition spd="slow">
        <p:fade/>
        <p:sndAc>
          <p:stSnd>
            <p:snd r:embed="rId3"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32" presetClass="emph" presetSubtype="0" fill="hold" grpId="0" nodeType="afterEffect">
                                  <p:stCondLst>
                                    <p:cond delay="0"/>
                                  </p:stCondLst>
                                  <p:childTnLst>
                                    <p:animRot by="120000">
                                      <p:cBhvr>
                                        <p:cTn id="23" dur="100" fill="hold">
                                          <p:stCondLst>
                                            <p:cond delay="0"/>
                                          </p:stCondLst>
                                        </p:cTn>
                                        <p:tgtEl>
                                          <p:spTgt spid="3">
                                            <p:txEl>
                                              <p:pRg st="0" end="0"/>
                                            </p:txEl>
                                          </p:spTgt>
                                        </p:tgtEl>
                                        <p:attrNameLst>
                                          <p:attrName>r</p:attrName>
                                        </p:attrNameLst>
                                      </p:cBhvr>
                                    </p:animRot>
                                    <p:animRot by="-240000">
                                      <p:cBhvr>
                                        <p:cTn id="24" dur="200" fill="hold">
                                          <p:stCondLst>
                                            <p:cond delay="200"/>
                                          </p:stCondLst>
                                        </p:cTn>
                                        <p:tgtEl>
                                          <p:spTgt spid="3">
                                            <p:txEl>
                                              <p:pRg st="0" end="0"/>
                                            </p:txEl>
                                          </p:spTgt>
                                        </p:tgtEl>
                                        <p:attrNameLst>
                                          <p:attrName>r</p:attrName>
                                        </p:attrNameLst>
                                      </p:cBhvr>
                                    </p:animRot>
                                    <p:animRot by="240000">
                                      <p:cBhvr>
                                        <p:cTn id="25" dur="200" fill="hold">
                                          <p:stCondLst>
                                            <p:cond delay="400"/>
                                          </p:stCondLst>
                                        </p:cTn>
                                        <p:tgtEl>
                                          <p:spTgt spid="3">
                                            <p:txEl>
                                              <p:pRg st="0" end="0"/>
                                            </p:txEl>
                                          </p:spTgt>
                                        </p:tgtEl>
                                        <p:attrNameLst>
                                          <p:attrName>r</p:attrName>
                                        </p:attrNameLst>
                                      </p:cBhvr>
                                    </p:animRot>
                                    <p:animRot by="-240000">
                                      <p:cBhvr>
                                        <p:cTn id="26" dur="200" fill="hold">
                                          <p:stCondLst>
                                            <p:cond delay="600"/>
                                          </p:stCondLst>
                                        </p:cTn>
                                        <p:tgtEl>
                                          <p:spTgt spid="3">
                                            <p:txEl>
                                              <p:pRg st="0" end="0"/>
                                            </p:txEl>
                                          </p:spTgt>
                                        </p:tgtEl>
                                        <p:attrNameLst>
                                          <p:attrName>r</p:attrName>
                                        </p:attrNameLst>
                                      </p:cBhvr>
                                    </p:animRot>
                                    <p:animRot by="120000">
                                      <p:cBhvr>
                                        <p:cTn id="27" dur="200" fill="hold">
                                          <p:stCondLst>
                                            <p:cond delay="80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EC6CC55B-5B90-4328-9423-E29438FB9B8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person, brushing, teeth, indoor&#10;&#10;Description generated with very high confidence">
            <a:extLst>
              <a:ext uri="{FF2B5EF4-FFF2-40B4-BE49-F238E27FC236}">
                <a16:creationId xmlns:a16="http://schemas.microsoft.com/office/drawing/2014/main" id="{29CF7FC0-2227-42D8-BDEB-F5BEEECACC27}"/>
              </a:ext>
            </a:extLst>
          </p:cNvPr>
          <p:cNvPicPr>
            <a:picLocks noChangeAspect="1"/>
          </p:cNvPicPr>
          <p:nvPr/>
        </p:nvPicPr>
        <p:blipFill>
          <a:blip r:embed="rId2"/>
          <a:stretch>
            <a:fillRect/>
          </a:stretch>
        </p:blipFill>
        <p:spPr>
          <a:xfrm>
            <a:off x="590550" y="257175"/>
            <a:ext cx="3523191" cy="6265304"/>
          </a:xfrm>
          <a:prstGeom prst="rect">
            <a:avLst/>
          </a:prstGeom>
          <a:ln w="127000" cap="sq">
            <a:solidFill>
              <a:srgbClr val="FFFFFF"/>
            </a:solidFill>
            <a:miter lim="800000"/>
          </a:ln>
        </p:spPr>
      </p:pic>
      <p:pic>
        <p:nvPicPr>
          <p:cNvPr id="2" name="Picture 2" descr="A picture containing person, indoor, brushing, teeth&#10;&#10;Description generated with very high confidence">
            <a:extLst>
              <a:ext uri="{FF2B5EF4-FFF2-40B4-BE49-F238E27FC236}">
                <a16:creationId xmlns:a16="http://schemas.microsoft.com/office/drawing/2014/main" id="{A799D735-5134-4BA6-974B-7519F630C60F}"/>
              </a:ext>
            </a:extLst>
          </p:cNvPr>
          <p:cNvPicPr>
            <a:picLocks noChangeAspect="1"/>
          </p:cNvPicPr>
          <p:nvPr/>
        </p:nvPicPr>
        <p:blipFill>
          <a:blip r:embed="rId3"/>
          <a:stretch>
            <a:fillRect/>
          </a:stretch>
        </p:blipFill>
        <p:spPr>
          <a:xfrm>
            <a:off x="8134350" y="287547"/>
            <a:ext cx="3523191" cy="6265304"/>
          </a:xfrm>
          <a:prstGeom prst="rect">
            <a:avLst/>
          </a:prstGeom>
          <a:ln w="127000" cap="sq">
            <a:solidFill>
              <a:srgbClr val="FFFFFF"/>
            </a:solidFill>
            <a:miter lim="800000"/>
          </a:ln>
        </p:spPr>
      </p:pic>
      <p:sp>
        <p:nvSpPr>
          <p:cNvPr id="3" name="TextBox 2">
            <a:extLst>
              <a:ext uri="{FF2B5EF4-FFF2-40B4-BE49-F238E27FC236}">
                <a16:creationId xmlns:a16="http://schemas.microsoft.com/office/drawing/2014/main" id="{2B9459DC-7D25-48A1-A1FC-648E4B5EB3C2}"/>
              </a:ext>
            </a:extLst>
          </p:cNvPr>
          <p:cNvSpPr txBox="1"/>
          <p:nvPr/>
        </p:nvSpPr>
        <p:spPr>
          <a:xfrm>
            <a:off x="4715774" y="1400175"/>
            <a:ext cx="2743200" cy="2862322"/>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t> 2 weeks after Valentine's Day</a:t>
            </a:r>
          </a:p>
          <a:p>
            <a:pPr algn="ctr"/>
            <a:endParaRPr lang="en-US" sz="3600"/>
          </a:p>
        </p:txBody>
      </p:sp>
    </p:spTree>
    <p:extLst>
      <p:ext uri="{BB962C8B-B14F-4D97-AF65-F5344CB8AC3E}">
        <p14:creationId xmlns:p14="http://schemas.microsoft.com/office/powerpoint/2010/main" val="2429444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5CE54-4A19-4527-BA09-D8F113A13465}"/>
              </a:ext>
            </a:extLst>
          </p:cNvPr>
          <p:cNvSpPr>
            <a:spLocks noGrp="1"/>
          </p:cNvSpPr>
          <p:nvPr>
            <p:ph type="title"/>
          </p:nvPr>
        </p:nvSpPr>
        <p:spPr/>
        <p:txBody>
          <a:bodyPr/>
          <a:lstStyle/>
          <a:p>
            <a:r>
              <a:rPr lang="en-US"/>
              <a:t>My story</a:t>
            </a:r>
          </a:p>
        </p:txBody>
      </p:sp>
      <p:sp>
        <p:nvSpPr>
          <p:cNvPr id="3" name="Content Placeholder 2">
            <a:extLst>
              <a:ext uri="{FF2B5EF4-FFF2-40B4-BE49-F238E27FC236}">
                <a16:creationId xmlns:a16="http://schemas.microsoft.com/office/drawing/2014/main" id="{1132A5A2-7099-4B0C-9527-BF4883220BC3}"/>
              </a:ext>
            </a:extLst>
          </p:cNvPr>
          <p:cNvSpPr>
            <a:spLocks noGrp="1"/>
          </p:cNvSpPr>
          <p:nvPr>
            <p:ph sz="half" idx="1"/>
          </p:nvPr>
        </p:nvSpPr>
        <p:spPr/>
        <p:txBody>
          <a:bodyPr vert="horz" lIns="91440" tIns="45720" rIns="91440" bIns="45720" rtlCol="0" anchor="t">
            <a:normAutofit/>
          </a:bodyPr>
          <a:lstStyle/>
          <a:p>
            <a:r>
              <a:rPr lang="en-US"/>
              <a:t>Age 40 to 42</a:t>
            </a:r>
          </a:p>
          <a:p>
            <a:r>
              <a:rPr lang="en-US"/>
              <a:t>Age 42 I met my current husband</a:t>
            </a:r>
          </a:p>
          <a:p>
            <a:r>
              <a:rPr lang="en-US"/>
              <a:t>Started at FCC Behavioral Health August 15th, 2016</a:t>
            </a:r>
          </a:p>
          <a:p>
            <a:r>
              <a:rPr lang="en-US"/>
              <a:t>I thought I was done healing, I was wrong</a:t>
            </a:r>
          </a:p>
          <a:p>
            <a:r>
              <a:rPr lang="en-US"/>
              <a:t>My supervisor and I went to FSP training in Sept of 2016</a:t>
            </a:r>
          </a:p>
          <a:p>
            <a:r>
              <a:rPr lang="en-US"/>
              <a:t>I then went to CPS training in March of 2018.</a:t>
            </a:r>
          </a:p>
          <a:p>
            <a:pPr marL="0" indent="0">
              <a:buNone/>
            </a:pPr>
            <a:endParaRPr lang="en-US"/>
          </a:p>
          <a:p>
            <a:endParaRPr lang="en-US"/>
          </a:p>
          <a:p>
            <a:endParaRPr lang="en-US"/>
          </a:p>
          <a:p>
            <a:endParaRPr lang="en-US"/>
          </a:p>
        </p:txBody>
      </p:sp>
      <p:pic>
        <p:nvPicPr>
          <p:cNvPr id="9" name="Picture 9" descr="A person standing in front of a sunset&#10;&#10;Description generated with high confidence">
            <a:extLst>
              <a:ext uri="{FF2B5EF4-FFF2-40B4-BE49-F238E27FC236}">
                <a16:creationId xmlns:a16="http://schemas.microsoft.com/office/drawing/2014/main" id="{5C2A984D-2B43-4492-955F-AD3A016B63ED}"/>
              </a:ext>
            </a:extLst>
          </p:cNvPr>
          <p:cNvPicPr>
            <a:picLocks noGrp="1" noChangeAspect="1"/>
          </p:cNvPicPr>
          <p:nvPr>
            <p:ph sz="half" idx="2"/>
          </p:nvPr>
        </p:nvPicPr>
        <p:blipFill>
          <a:blip r:embed="rId2"/>
          <a:stretch>
            <a:fillRect/>
          </a:stretch>
        </p:blipFill>
        <p:spPr>
          <a:xfrm>
            <a:off x="6848475" y="2562225"/>
            <a:ext cx="4572000" cy="2571750"/>
          </a:xfrm>
          <a:prstGeom prst="rect">
            <a:avLst/>
          </a:prstGeom>
        </p:spPr>
      </p:pic>
    </p:spTree>
    <p:extLst>
      <p:ext uri="{BB962C8B-B14F-4D97-AF65-F5344CB8AC3E}">
        <p14:creationId xmlns:p14="http://schemas.microsoft.com/office/powerpoint/2010/main" val="26205708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grpId="0"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2" presetClass="entr" presetSubtype="4" fill="hold" grpId="0"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3DCC5F-651E-49E5-8D9B-51F0F59821BD}"/>
              </a:ext>
            </a:extLst>
          </p:cNvPr>
          <p:cNvPicPr>
            <a:picLocks noChangeAspect="1"/>
          </p:cNvPicPr>
          <p:nvPr/>
        </p:nvPicPr>
        <p:blipFill>
          <a:blip r:embed="rId3"/>
          <a:stretch>
            <a:fillRect/>
          </a:stretch>
        </p:blipFill>
        <p:spPr>
          <a:xfrm>
            <a:off x="0" y="-1"/>
            <a:ext cx="3713584" cy="3930557"/>
          </a:xfrm>
          <a:prstGeom prst="rect">
            <a:avLst/>
          </a:prstGeom>
        </p:spPr>
      </p:pic>
      <p:pic>
        <p:nvPicPr>
          <p:cNvPr id="5" name="Picture 4">
            <a:extLst>
              <a:ext uri="{FF2B5EF4-FFF2-40B4-BE49-F238E27FC236}">
                <a16:creationId xmlns:a16="http://schemas.microsoft.com/office/drawing/2014/main" id="{16A44A33-0B7F-45AD-8617-CA4837BC51DB}"/>
              </a:ext>
            </a:extLst>
          </p:cNvPr>
          <p:cNvPicPr>
            <a:picLocks noChangeAspect="1"/>
          </p:cNvPicPr>
          <p:nvPr/>
        </p:nvPicPr>
        <p:blipFill>
          <a:blip r:embed="rId4"/>
          <a:stretch>
            <a:fillRect/>
          </a:stretch>
        </p:blipFill>
        <p:spPr>
          <a:xfrm>
            <a:off x="3713583" y="1004770"/>
            <a:ext cx="4722023" cy="5617240"/>
          </a:xfrm>
          <a:prstGeom prst="rect">
            <a:avLst/>
          </a:prstGeom>
        </p:spPr>
      </p:pic>
      <p:pic>
        <p:nvPicPr>
          <p:cNvPr id="7" name="Picture 6">
            <a:extLst>
              <a:ext uri="{FF2B5EF4-FFF2-40B4-BE49-F238E27FC236}">
                <a16:creationId xmlns:a16="http://schemas.microsoft.com/office/drawing/2014/main" id="{6D062EF5-6F30-4B4F-BDC2-D4D753B596C3}"/>
              </a:ext>
            </a:extLst>
          </p:cNvPr>
          <p:cNvPicPr>
            <a:picLocks noChangeAspect="1"/>
          </p:cNvPicPr>
          <p:nvPr/>
        </p:nvPicPr>
        <p:blipFill>
          <a:blip r:embed="rId5"/>
          <a:stretch>
            <a:fillRect/>
          </a:stretch>
        </p:blipFill>
        <p:spPr>
          <a:xfrm>
            <a:off x="8435607" y="0"/>
            <a:ext cx="3756393" cy="3615529"/>
          </a:xfrm>
          <a:prstGeom prst="rect">
            <a:avLst/>
          </a:prstGeom>
        </p:spPr>
      </p:pic>
    </p:spTree>
    <p:extLst>
      <p:ext uri="{BB962C8B-B14F-4D97-AF65-F5344CB8AC3E}">
        <p14:creationId xmlns:p14="http://schemas.microsoft.com/office/powerpoint/2010/main" val="117516260"/>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9E0C19-B6A6-48C4-BC9A-EF3A4BDE7FA5}"/>
              </a:ext>
            </a:extLst>
          </p:cNvPr>
          <p:cNvPicPr>
            <a:picLocks noChangeAspect="1"/>
          </p:cNvPicPr>
          <p:nvPr/>
        </p:nvPicPr>
        <p:blipFill>
          <a:blip r:embed="rId3"/>
          <a:stretch>
            <a:fillRect/>
          </a:stretch>
        </p:blipFill>
        <p:spPr>
          <a:xfrm>
            <a:off x="3438525" y="912813"/>
            <a:ext cx="4924783" cy="4927070"/>
          </a:xfrm>
          <a:prstGeom prst="rect">
            <a:avLst/>
          </a:prstGeom>
        </p:spPr>
      </p:pic>
      <p:pic>
        <p:nvPicPr>
          <p:cNvPr id="5" name="Picture 4">
            <a:extLst>
              <a:ext uri="{FF2B5EF4-FFF2-40B4-BE49-F238E27FC236}">
                <a16:creationId xmlns:a16="http://schemas.microsoft.com/office/drawing/2014/main" id="{0F5D45DA-078C-45C8-857D-1D46A0BC493F}"/>
              </a:ext>
            </a:extLst>
          </p:cNvPr>
          <p:cNvPicPr>
            <a:picLocks noChangeAspect="1"/>
          </p:cNvPicPr>
          <p:nvPr/>
        </p:nvPicPr>
        <p:blipFill>
          <a:blip r:embed="rId4"/>
          <a:stretch>
            <a:fillRect/>
          </a:stretch>
        </p:blipFill>
        <p:spPr>
          <a:xfrm>
            <a:off x="-38100" y="0"/>
            <a:ext cx="3928378" cy="2945342"/>
          </a:xfrm>
          <a:prstGeom prst="rect">
            <a:avLst/>
          </a:prstGeom>
        </p:spPr>
      </p:pic>
      <p:pic>
        <p:nvPicPr>
          <p:cNvPr id="7" name="Picture 6">
            <a:extLst>
              <a:ext uri="{FF2B5EF4-FFF2-40B4-BE49-F238E27FC236}">
                <a16:creationId xmlns:a16="http://schemas.microsoft.com/office/drawing/2014/main" id="{95F3A150-755C-4409-8095-C389F2897F04}"/>
              </a:ext>
            </a:extLst>
          </p:cNvPr>
          <p:cNvPicPr>
            <a:picLocks noChangeAspect="1"/>
          </p:cNvPicPr>
          <p:nvPr/>
        </p:nvPicPr>
        <p:blipFill>
          <a:blip r:embed="rId5"/>
          <a:stretch>
            <a:fillRect/>
          </a:stretch>
        </p:blipFill>
        <p:spPr>
          <a:xfrm>
            <a:off x="7775510" y="0"/>
            <a:ext cx="4416489" cy="3312367"/>
          </a:xfrm>
          <a:prstGeom prst="rect">
            <a:avLst/>
          </a:prstGeom>
        </p:spPr>
      </p:pic>
      <p:pic>
        <p:nvPicPr>
          <p:cNvPr id="9" name="Picture 8">
            <a:extLst>
              <a:ext uri="{FF2B5EF4-FFF2-40B4-BE49-F238E27FC236}">
                <a16:creationId xmlns:a16="http://schemas.microsoft.com/office/drawing/2014/main" id="{A335A915-2BA2-49A2-978C-2927CB6D5DD0}"/>
              </a:ext>
            </a:extLst>
          </p:cNvPr>
          <p:cNvPicPr>
            <a:picLocks noChangeAspect="1"/>
          </p:cNvPicPr>
          <p:nvPr/>
        </p:nvPicPr>
        <p:blipFill>
          <a:blip r:embed="rId6"/>
          <a:stretch>
            <a:fillRect/>
          </a:stretch>
        </p:blipFill>
        <p:spPr>
          <a:xfrm>
            <a:off x="0" y="3048000"/>
            <a:ext cx="3790421" cy="3744913"/>
          </a:xfrm>
          <a:prstGeom prst="rect">
            <a:avLst/>
          </a:prstGeom>
        </p:spPr>
      </p:pic>
      <p:pic>
        <p:nvPicPr>
          <p:cNvPr id="11" name="Picture 10">
            <a:extLst>
              <a:ext uri="{FF2B5EF4-FFF2-40B4-BE49-F238E27FC236}">
                <a16:creationId xmlns:a16="http://schemas.microsoft.com/office/drawing/2014/main" id="{D096B0B1-9C3F-4A5A-83AF-D569299DDC9C}"/>
              </a:ext>
            </a:extLst>
          </p:cNvPr>
          <p:cNvPicPr>
            <a:picLocks noChangeAspect="1"/>
          </p:cNvPicPr>
          <p:nvPr/>
        </p:nvPicPr>
        <p:blipFill>
          <a:blip r:embed="rId7"/>
          <a:stretch>
            <a:fillRect/>
          </a:stretch>
        </p:blipFill>
        <p:spPr>
          <a:xfrm>
            <a:off x="7889034" y="3788229"/>
            <a:ext cx="4229876" cy="2537926"/>
          </a:xfrm>
          <a:prstGeom prst="rect">
            <a:avLst/>
          </a:prstGeom>
        </p:spPr>
      </p:pic>
    </p:spTree>
    <p:extLst>
      <p:ext uri="{BB962C8B-B14F-4D97-AF65-F5344CB8AC3E}">
        <p14:creationId xmlns:p14="http://schemas.microsoft.com/office/powerpoint/2010/main" val="1596184156"/>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8"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1250"/>
                                        <p:tgtEl>
                                          <p:spTgt spid="5"/>
                                        </p:tgtEl>
                                      </p:cBhvr>
                                    </p:animEffect>
                                  </p:childTnLst>
                                </p:cTn>
                              </p:par>
                            </p:childTnLst>
                          </p:cTn>
                        </p:par>
                        <p:par>
                          <p:cTn id="12" fill="hold">
                            <p:stCondLst>
                              <p:cond delay="325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4250"/>
                            </p:stCondLst>
                            <p:childTnLst>
                              <p:par>
                                <p:cTn id="19" presetID="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250" fill="hold"/>
                                        <p:tgtEl>
                                          <p:spTgt spid="9"/>
                                        </p:tgtEl>
                                        <p:attrNameLst>
                                          <p:attrName>ppt_x</p:attrName>
                                        </p:attrNameLst>
                                      </p:cBhvr>
                                      <p:tavLst>
                                        <p:tav tm="0">
                                          <p:val>
                                            <p:strVal val="#ppt_x"/>
                                          </p:val>
                                        </p:tav>
                                        <p:tav tm="100000">
                                          <p:val>
                                            <p:strVal val="#ppt_x"/>
                                          </p:val>
                                        </p:tav>
                                      </p:tavLst>
                                    </p:anim>
                                    <p:anim calcmode="lin" valueType="num">
                                      <p:cBhvr additive="base">
                                        <p:cTn id="22" dur="125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5500"/>
                            </p:stCondLst>
                            <p:childTnLst>
                              <p:par>
                                <p:cTn id="24" presetID="2" presetClass="entr" presetSubtype="4"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1250" fill="hold"/>
                                        <p:tgtEl>
                                          <p:spTgt spid="11"/>
                                        </p:tgtEl>
                                        <p:attrNameLst>
                                          <p:attrName>ppt_x</p:attrName>
                                        </p:attrNameLst>
                                      </p:cBhvr>
                                      <p:tavLst>
                                        <p:tav tm="0">
                                          <p:val>
                                            <p:strVal val="#ppt_x"/>
                                          </p:val>
                                        </p:tav>
                                        <p:tav tm="100000">
                                          <p:val>
                                            <p:strVal val="#ppt_x"/>
                                          </p:val>
                                        </p:tav>
                                      </p:tavLst>
                                    </p:anim>
                                    <p:anim calcmode="lin" valueType="num">
                                      <p:cBhvr additive="base">
                                        <p:cTn id="27" dur="1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BB1CB-032F-499A-AB1D-C46B234DEA8B}"/>
              </a:ext>
            </a:extLst>
          </p:cNvPr>
          <p:cNvSpPr>
            <a:spLocks noGrp="1"/>
          </p:cNvSpPr>
          <p:nvPr>
            <p:ph type="title"/>
          </p:nvPr>
        </p:nvSpPr>
        <p:spPr/>
        <p:txBody>
          <a:bodyPr/>
          <a:lstStyle/>
          <a:p>
            <a:r>
              <a:rPr lang="en-US"/>
              <a:t>How my story can help others</a:t>
            </a:r>
          </a:p>
        </p:txBody>
      </p:sp>
      <p:pic>
        <p:nvPicPr>
          <p:cNvPr id="6" name="Picture Placeholder 5">
            <a:extLst>
              <a:ext uri="{FF2B5EF4-FFF2-40B4-BE49-F238E27FC236}">
                <a16:creationId xmlns:a16="http://schemas.microsoft.com/office/drawing/2014/main" id="{87F6DACE-9069-42EF-A7B3-11FDCCB3674C}"/>
              </a:ext>
            </a:extLst>
          </p:cNvPr>
          <p:cNvPicPr>
            <a:picLocks noGrp="1" noChangeAspect="1"/>
          </p:cNvPicPr>
          <p:nvPr>
            <p:ph type="pic" idx="1"/>
          </p:nvPr>
        </p:nvPicPr>
        <p:blipFill>
          <a:blip r:embed="rId3"/>
          <a:srcRect l="25000" r="25000"/>
          <a:stretch>
            <a:fillRect/>
          </a:stretch>
        </p:blipFill>
        <p:spPr>
          <a:xfrm>
            <a:off x="7970569" y="751241"/>
            <a:ext cx="3644962" cy="5467443"/>
          </a:xfrm>
        </p:spPr>
      </p:pic>
      <p:sp>
        <p:nvSpPr>
          <p:cNvPr id="4" name="Text Placeholder 3">
            <a:extLst>
              <a:ext uri="{FF2B5EF4-FFF2-40B4-BE49-F238E27FC236}">
                <a16:creationId xmlns:a16="http://schemas.microsoft.com/office/drawing/2014/main" id="{7047A32C-3DB7-4759-9AF8-E9A18FCE5DCD}"/>
              </a:ext>
            </a:extLst>
          </p:cNvPr>
          <p:cNvSpPr>
            <a:spLocks noGrp="1"/>
          </p:cNvSpPr>
          <p:nvPr>
            <p:ph type="body" sz="half" idx="2"/>
          </p:nvPr>
        </p:nvSpPr>
        <p:spPr/>
        <p:txBody>
          <a:bodyPr vert="horz" lIns="91440" tIns="45720" rIns="91440" bIns="45720" rtlCol="0" anchor="t">
            <a:normAutofit/>
          </a:bodyPr>
          <a:lstStyle/>
          <a:p>
            <a:r>
              <a:rPr lang="en-US" sz="2400"/>
              <a:t>I believe that telling my story allows others to have HOPE in their recovery and STRENGTH in taking care of those that need the extra support with children with behavioral health issues. I believe my own resiliency story and my recovery story proves that change is possible.</a:t>
            </a:r>
          </a:p>
        </p:txBody>
      </p:sp>
    </p:spTree>
    <p:extLst>
      <p:ext uri="{BB962C8B-B14F-4D97-AF65-F5344CB8AC3E}">
        <p14:creationId xmlns:p14="http://schemas.microsoft.com/office/powerpoint/2010/main" val="2581371866"/>
      </p:ext>
    </p:extLst>
  </p:cSld>
  <p:clrMapOvr>
    <a:masterClrMapping/>
  </p:clrMapOvr>
  <p:transition spd="med">
    <p:pull/>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3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par>
                          <p:cTn id="11" fill="hold">
                            <p:stCondLst>
                              <p:cond delay="3000"/>
                            </p:stCondLst>
                            <p:childTnLst>
                              <p:par>
                                <p:cTn id="12" presetID="2" presetClass="entr" presetSubtype="4"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73056-FC89-4DBE-89AC-C2B70F7DD7A1}"/>
              </a:ext>
            </a:extLst>
          </p:cNvPr>
          <p:cNvSpPr>
            <a:spLocks noGrp="1"/>
          </p:cNvSpPr>
          <p:nvPr>
            <p:ph type="title"/>
          </p:nvPr>
        </p:nvSpPr>
        <p:spPr/>
        <p:txBody>
          <a:bodyPr>
            <a:normAutofit fontScale="90000"/>
          </a:bodyPr>
          <a:lstStyle/>
          <a:p>
            <a:r>
              <a:rPr lang="en-US" dirty="0"/>
              <a:t>What does peer support do in the Behavioral health field and how is it beneficial to consumers</a:t>
            </a:r>
          </a:p>
        </p:txBody>
      </p:sp>
      <p:sp>
        <p:nvSpPr>
          <p:cNvPr id="3" name="Text Placeholder 2">
            <a:extLst>
              <a:ext uri="{FF2B5EF4-FFF2-40B4-BE49-F238E27FC236}">
                <a16:creationId xmlns:a16="http://schemas.microsoft.com/office/drawing/2014/main" id="{BB440725-4641-478A-BDAD-A549CD68665B}"/>
              </a:ext>
            </a:extLst>
          </p:cNvPr>
          <p:cNvSpPr>
            <a:spLocks noGrp="1"/>
          </p:cNvSpPr>
          <p:nvPr>
            <p:ph type="body" idx="1"/>
          </p:nvPr>
        </p:nvSpPr>
        <p:spPr/>
        <p:txBody>
          <a:bodyPr/>
          <a:lstStyle/>
          <a:p>
            <a:r>
              <a:rPr lang="en-US"/>
              <a:t>Job Duties</a:t>
            </a:r>
          </a:p>
        </p:txBody>
      </p:sp>
      <p:sp>
        <p:nvSpPr>
          <p:cNvPr id="4" name="Content Placeholder 3">
            <a:extLst>
              <a:ext uri="{FF2B5EF4-FFF2-40B4-BE49-F238E27FC236}">
                <a16:creationId xmlns:a16="http://schemas.microsoft.com/office/drawing/2014/main" id="{02D1C92F-DFF5-4EB0-98AC-3C831EAC8580}"/>
              </a:ext>
            </a:extLst>
          </p:cNvPr>
          <p:cNvSpPr>
            <a:spLocks noGrp="1"/>
          </p:cNvSpPr>
          <p:nvPr>
            <p:ph sz="half" idx="2"/>
          </p:nvPr>
        </p:nvSpPr>
        <p:spPr/>
        <p:txBody>
          <a:bodyPr vert="horz" lIns="91440" tIns="45720" rIns="91440" bIns="45720" rtlCol="0" anchor="t">
            <a:normAutofit/>
          </a:bodyPr>
          <a:lstStyle/>
          <a:p>
            <a:r>
              <a:rPr lang="en-US"/>
              <a:t>Provide extra support to those that need the extra support or to those that don’t have the support in their life as a peer and not clinical. </a:t>
            </a:r>
          </a:p>
          <a:p>
            <a:r>
              <a:rPr lang="en-US"/>
              <a:t>Show hope, resilience, respect and trust</a:t>
            </a:r>
          </a:p>
          <a:p>
            <a:r>
              <a:rPr lang="en-US"/>
              <a:t>Showing that they are not judged for the things they have done or their wellbeing.</a:t>
            </a:r>
          </a:p>
        </p:txBody>
      </p:sp>
      <p:sp>
        <p:nvSpPr>
          <p:cNvPr id="5" name="Text Placeholder 4">
            <a:extLst>
              <a:ext uri="{FF2B5EF4-FFF2-40B4-BE49-F238E27FC236}">
                <a16:creationId xmlns:a16="http://schemas.microsoft.com/office/drawing/2014/main" id="{171135E1-56EA-40DC-A071-66E617E26FA5}"/>
              </a:ext>
            </a:extLst>
          </p:cNvPr>
          <p:cNvSpPr>
            <a:spLocks noGrp="1"/>
          </p:cNvSpPr>
          <p:nvPr>
            <p:ph type="body" sz="quarter" idx="3"/>
          </p:nvPr>
        </p:nvSpPr>
        <p:spPr/>
        <p:txBody>
          <a:bodyPr/>
          <a:lstStyle/>
          <a:p>
            <a:r>
              <a:rPr lang="en-US"/>
              <a:t>Consumer Benefits</a:t>
            </a:r>
          </a:p>
        </p:txBody>
      </p:sp>
      <p:sp>
        <p:nvSpPr>
          <p:cNvPr id="6" name="Content Placeholder 5">
            <a:extLst>
              <a:ext uri="{FF2B5EF4-FFF2-40B4-BE49-F238E27FC236}">
                <a16:creationId xmlns:a16="http://schemas.microsoft.com/office/drawing/2014/main" id="{F7547E8A-BEE8-4BB1-A515-F3DAD224E8C3}"/>
              </a:ext>
            </a:extLst>
          </p:cNvPr>
          <p:cNvSpPr>
            <a:spLocks noGrp="1"/>
          </p:cNvSpPr>
          <p:nvPr>
            <p:ph sz="quarter" idx="4"/>
          </p:nvPr>
        </p:nvSpPr>
        <p:spPr/>
        <p:txBody>
          <a:bodyPr vert="horz" lIns="91440" tIns="45720" rIns="91440" bIns="45720" rtlCol="0" anchor="t">
            <a:normAutofit/>
          </a:bodyPr>
          <a:lstStyle/>
          <a:p>
            <a:r>
              <a:rPr lang="en-US"/>
              <a:t>HOPE</a:t>
            </a:r>
          </a:p>
          <a:p>
            <a:r>
              <a:rPr lang="en-US"/>
              <a:t>TRUST</a:t>
            </a:r>
          </a:p>
          <a:p>
            <a:r>
              <a:rPr lang="en-US"/>
              <a:t>RESILIENCE</a:t>
            </a:r>
          </a:p>
          <a:p>
            <a:r>
              <a:rPr lang="en-US"/>
              <a:t>NON JUDGEMENTAL SUPPORT</a:t>
            </a:r>
          </a:p>
          <a:p>
            <a:r>
              <a:rPr lang="en-US"/>
              <a:t>ACCEPTANCE</a:t>
            </a:r>
          </a:p>
          <a:p>
            <a:r>
              <a:rPr lang="en-US"/>
              <a:t>COPING SKILLS</a:t>
            </a:r>
          </a:p>
          <a:p>
            <a:r>
              <a:rPr lang="en-US"/>
              <a:t>EDUCATION</a:t>
            </a:r>
          </a:p>
          <a:p>
            <a:endParaRPr lang="en-US"/>
          </a:p>
        </p:txBody>
      </p:sp>
    </p:spTree>
    <p:extLst>
      <p:ext uri="{BB962C8B-B14F-4D97-AF65-F5344CB8AC3E}">
        <p14:creationId xmlns:p14="http://schemas.microsoft.com/office/powerpoint/2010/main" val="30917168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 presetClass="entr" presetSubtype="4"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2500"/>
                            </p:stCondLst>
                            <p:childTnLst>
                              <p:par>
                                <p:cTn id="16" presetID="16" presetClass="entr" presetSubtype="21" fill="hold" grpId="0"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barn(inVertical)">
                                      <p:cBhvr>
                                        <p:cTn id="18" dur="500"/>
                                        <p:tgtEl>
                                          <p:spTgt spid="5">
                                            <p:txEl>
                                              <p:pRg st="0" end="0"/>
                                            </p:txEl>
                                          </p:spTgt>
                                        </p:tgtEl>
                                      </p:cBhvr>
                                    </p:animEffect>
                                  </p:childTnLst>
                                </p:cTn>
                              </p:par>
                            </p:childTnLst>
                          </p:cTn>
                        </p:par>
                        <p:par>
                          <p:cTn id="19" fill="hold">
                            <p:stCondLst>
                              <p:cond delay="3000"/>
                            </p:stCondLst>
                            <p:childTnLst>
                              <p:par>
                                <p:cTn id="20" presetID="1" presetClass="entr" presetSubtype="0" fill="hold" nodeType="after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1000"/>
                                        <p:tgtEl>
                                          <p:spTgt spid="6">
                                            <p:txEl>
                                              <p:pRg st="0" end="0"/>
                                            </p:txEl>
                                          </p:spTgt>
                                        </p:tgtEl>
                                      </p:cBhvr>
                                    </p:animEffect>
                                    <p:anim calcmode="lin" valueType="num">
                                      <p:cBhvr>
                                        <p:cTn id="3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1000"/>
                                        <p:tgtEl>
                                          <p:spTgt spid="6">
                                            <p:txEl>
                                              <p:pRg st="1" end="1"/>
                                            </p:txEl>
                                          </p:spTgt>
                                        </p:tgtEl>
                                      </p:cBhvr>
                                    </p:animEffect>
                                    <p:anim calcmode="lin" valueType="num">
                                      <p:cBhvr>
                                        <p:cTn id="3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Effect transition="in" filter="fade">
                                      <p:cBhvr>
                                        <p:cTn id="43" dur="1000"/>
                                        <p:tgtEl>
                                          <p:spTgt spid="6">
                                            <p:txEl>
                                              <p:pRg st="2" end="2"/>
                                            </p:txEl>
                                          </p:spTgt>
                                        </p:tgtEl>
                                      </p:cBhvr>
                                    </p:animEffect>
                                    <p:anim calcmode="lin" valueType="num">
                                      <p:cBhvr>
                                        <p:cTn id="4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46" fill="hold">
                            <p:stCondLst>
                              <p:cond delay="6000"/>
                            </p:stCondLst>
                            <p:childTnLst>
                              <p:par>
                                <p:cTn id="47" presetID="42" presetClass="entr" presetSubtype="0" fill="hold" nodeType="after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Effect transition="in" filter="fade">
                                      <p:cBhvr>
                                        <p:cTn id="49" dur="1000"/>
                                        <p:tgtEl>
                                          <p:spTgt spid="6">
                                            <p:txEl>
                                              <p:pRg st="3" end="3"/>
                                            </p:txEl>
                                          </p:spTgt>
                                        </p:tgtEl>
                                      </p:cBhvr>
                                    </p:animEffect>
                                    <p:anim calcmode="lin" valueType="num">
                                      <p:cBhvr>
                                        <p:cTn id="5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52" fill="hold">
                            <p:stCondLst>
                              <p:cond delay="7000"/>
                            </p:stCondLst>
                            <p:childTnLst>
                              <p:par>
                                <p:cTn id="53" presetID="42" presetClass="entr" presetSubtype="0" fill="hold" nodeType="afterEffect">
                                  <p:stCondLst>
                                    <p:cond delay="0"/>
                                  </p:stCondLst>
                                  <p:childTnLst>
                                    <p:set>
                                      <p:cBhvr>
                                        <p:cTn id="54" dur="1" fill="hold">
                                          <p:stCondLst>
                                            <p:cond delay="0"/>
                                          </p:stCondLst>
                                        </p:cTn>
                                        <p:tgtEl>
                                          <p:spTgt spid="6">
                                            <p:txEl>
                                              <p:pRg st="4" end="4"/>
                                            </p:txEl>
                                          </p:spTgt>
                                        </p:tgtEl>
                                        <p:attrNameLst>
                                          <p:attrName>style.visibility</p:attrName>
                                        </p:attrNameLst>
                                      </p:cBhvr>
                                      <p:to>
                                        <p:strVal val="visible"/>
                                      </p:to>
                                    </p:set>
                                    <p:animEffect transition="in" filter="fade">
                                      <p:cBhvr>
                                        <p:cTn id="55" dur="1000"/>
                                        <p:tgtEl>
                                          <p:spTgt spid="6">
                                            <p:txEl>
                                              <p:pRg st="4" end="4"/>
                                            </p:txEl>
                                          </p:spTgt>
                                        </p:tgtEl>
                                      </p:cBhvr>
                                    </p:animEffect>
                                    <p:anim calcmode="lin" valueType="num">
                                      <p:cBhvr>
                                        <p:cTn id="5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58" fill="hold">
                            <p:stCondLst>
                              <p:cond delay="8000"/>
                            </p:stCondLst>
                            <p:childTnLst>
                              <p:par>
                                <p:cTn id="59" presetID="42" presetClass="entr" presetSubtype="0" fill="hold" nodeType="afterEffect">
                                  <p:stCondLst>
                                    <p:cond delay="0"/>
                                  </p:stCondLst>
                                  <p:childTnLst>
                                    <p:set>
                                      <p:cBhvr>
                                        <p:cTn id="60" dur="1" fill="hold">
                                          <p:stCondLst>
                                            <p:cond delay="0"/>
                                          </p:stCondLst>
                                        </p:cTn>
                                        <p:tgtEl>
                                          <p:spTgt spid="6">
                                            <p:txEl>
                                              <p:pRg st="5" end="5"/>
                                            </p:txEl>
                                          </p:spTgt>
                                        </p:tgtEl>
                                        <p:attrNameLst>
                                          <p:attrName>style.visibility</p:attrName>
                                        </p:attrNameLst>
                                      </p:cBhvr>
                                      <p:to>
                                        <p:strVal val="visible"/>
                                      </p:to>
                                    </p:set>
                                    <p:animEffect transition="in" filter="fade">
                                      <p:cBhvr>
                                        <p:cTn id="61" dur="1000"/>
                                        <p:tgtEl>
                                          <p:spTgt spid="6">
                                            <p:txEl>
                                              <p:pRg st="5" end="5"/>
                                            </p:txEl>
                                          </p:spTgt>
                                        </p:tgtEl>
                                      </p:cBhvr>
                                    </p:animEffect>
                                    <p:anim calcmode="lin" valueType="num">
                                      <p:cBhvr>
                                        <p:cTn id="62"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63"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64" fill="hold">
                            <p:stCondLst>
                              <p:cond delay="9000"/>
                            </p:stCondLst>
                            <p:childTnLst>
                              <p:par>
                                <p:cTn id="65" presetID="42" presetClass="entr" presetSubtype="0" fill="hold" nodeType="afterEffect">
                                  <p:stCondLst>
                                    <p:cond delay="0"/>
                                  </p:stCondLst>
                                  <p:childTnLst>
                                    <p:set>
                                      <p:cBhvr>
                                        <p:cTn id="66" dur="1" fill="hold">
                                          <p:stCondLst>
                                            <p:cond delay="0"/>
                                          </p:stCondLst>
                                        </p:cTn>
                                        <p:tgtEl>
                                          <p:spTgt spid="6">
                                            <p:txEl>
                                              <p:pRg st="6" end="6"/>
                                            </p:txEl>
                                          </p:spTgt>
                                        </p:tgtEl>
                                        <p:attrNameLst>
                                          <p:attrName>style.visibility</p:attrName>
                                        </p:attrNameLst>
                                      </p:cBhvr>
                                      <p:to>
                                        <p:strVal val="visible"/>
                                      </p:to>
                                    </p:set>
                                    <p:animEffect transition="in" filter="fade">
                                      <p:cBhvr>
                                        <p:cTn id="67" dur="1000"/>
                                        <p:tgtEl>
                                          <p:spTgt spid="6">
                                            <p:txEl>
                                              <p:pRg st="6" end="6"/>
                                            </p:txEl>
                                          </p:spTgt>
                                        </p:tgtEl>
                                      </p:cBhvr>
                                    </p:animEffect>
                                    <p:anim calcmode="lin" valueType="num">
                                      <p:cBhvr>
                                        <p:cTn id="68"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69"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73D39A-2466-4AB6-9F34-1DC01BE16E1C}"/>
              </a:ext>
            </a:extLst>
          </p:cNvPr>
          <p:cNvSpPr txBox="1"/>
          <p:nvPr/>
        </p:nvSpPr>
        <p:spPr>
          <a:xfrm>
            <a:off x="6377796" y="562154"/>
            <a:ext cx="5474898" cy="7694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latin typeface="Arial Black"/>
              </a:rPr>
              <a:t>FCC ERE Family</a:t>
            </a:r>
          </a:p>
        </p:txBody>
      </p:sp>
      <p:pic>
        <p:nvPicPr>
          <p:cNvPr id="3" name="Picture 3" descr="A group of people posing for a photo&#10;&#10;Description generated with very high confidence">
            <a:extLst>
              <a:ext uri="{FF2B5EF4-FFF2-40B4-BE49-F238E27FC236}">
                <a16:creationId xmlns:a16="http://schemas.microsoft.com/office/drawing/2014/main" id="{5C363F44-8A93-461C-93ED-162A5521E2FA}"/>
              </a:ext>
            </a:extLst>
          </p:cNvPr>
          <p:cNvPicPr>
            <a:picLocks noChangeAspect="1"/>
          </p:cNvPicPr>
          <p:nvPr/>
        </p:nvPicPr>
        <p:blipFill rotWithShape="1">
          <a:blip r:embed="rId3"/>
          <a:srcRect r="341" b="27532"/>
          <a:stretch/>
        </p:blipFill>
        <p:spPr>
          <a:xfrm>
            <a:off x="267418" y="1327791"/>
            <a:ext cx="11700343" cy="4618226"/>
          </a:xfrm>
          <a:prstGeom prst="rect">
            <a:avLst/>
          </a:prstGeom>
        </p:spPr>
      </p:pic>
    </p:spTree>
    <p:extLst>
      <p:ext uri="{BB962C8B-B14F-4D97-AF65-F5344CB8AC3E}">
        <p14:creationId xmlns:p14="http://schemas.microsoft.com/office/powerpoint/2010/main" val="3435883077"/>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4"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AAC3E-70FD-424D-B95A-6238E4E6771D}"/>
              </a:ext>
            </a:extLst>
          </p:cNvPr>
          <p:cNvSpPr>
            <a:spLocks noGrp="1"/>
          </p:cNvSpPr>
          <p:nvPr>
            <p:ph type="title"/>
          </p:nvPr>
        </p:nvSpPr>
        <p:spPr/>
        <p:txBody>
          <a:bodyPr/>
          <a:lstStyle/>
          <a:p>
            <a:r>
              <a:rPr lang="en-US" dirty="0"/>
              <a:t>How the Peer Support is viewed from co-Workers</a:t>
            </a:r>
          </a:p>
        </p:txBody>
      </p:sp>
      <p:sp>
        <p:nvSpPr>
          <p:cNvPr id="3" name="Content Placeholder 2">
            <a:extLst>
              <a:ext uri="{FF2B5EF4-FFF2-40B4-BE49-F238E27FC236}">
                <a16:creationId xmlns:a16="http://schemas.microsoft.com/office/drawing/2014/main" id="{4E247737-A9DB-4529-8A33-9F9C6D5F5952}"/>
              </a:ext>
            </a:extLst>
          </p:cNvPr>
          <p:cNvSpPr>
            <a:spLocks noGrp="1"/>
          </p:cNvSpPr>
          <p:nvPr>
            <p:ph idx="1"/>
          </p:nvPr>
        </p:nvSpPr>
        <p:spPr/>
        <p:txBody>
          <a:bodyPr vert="horz" lIns="91440" tIns="45720" rIns="91440" bIns="45720" rtlCol="0" anchor="t">
            <a:normAutofit/>
          </a:bodyPr>
          <a:lstStyle/>
          <a:p>
            <a:r>
              <a:rPr lang="en-US" dirty="0"/>
              <a:t>The benefit of having a solid peer specialist on the team is heart.  The two keys to a client actually changing are the desire change and the true relationship with their support team.  Tanya naturally dominates the relationship portion, which allows true change to internalize within the clients.  This is a service that can't be replaced, a tool that leaves a lasting impression on clients and their treatment with the ERE team.</a:t>
            </a:r>
          </a:p>
          <a:p>
            <a:pPr algn="r"/>
            <a:r>
              <a:rPr lang="en-US" dirty="0"/>
              <a:t>Craig Jameson: BS ERE Intensive Care Coordinator</a:t>
            </a:r>
          </a:p>
        </p:txBody>
      </p:sp>
    </p:spTree>
    <p:extLst>
      <p:ext uri="{BB962C8B-B14F-4D97-AF65-F5344CB8AC3E}">
        <p14:creationId xmlns:p14="http://schemas.microsoft.com/office/powerpoint/2010/main" val="3915620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par>
                          <p:cTn id="12" fill="hold">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32A7E-8F99-45D2-9CE3-E0C6EABC759C}"/>
              </a:ext>
            </a:extLst>
          </p:cNvPr>
          <p:cNvSpPr>
            <a:spLocks noGrp="1"/>
          </p:cNvSpPr>
          <p:nvPr>
            <p:ph type="title"/>
          </p:nvPr>
        </p:nvSpPr>
        <p:spPr/>
        <p:txBody>
          <a:bodyPr/>
          <a:lstStyle/>
          <a:p>
            <a:r>
              <a:rPr lang="en-US" dirty="0"/>
              <a:t>Continued  </a:t>
            </a:r>
          </a:p>
        </p:txBody>
      </p:sp>
      <p:sp>
        <p:nvSpPr>
          <p:cNvPr id="3" name="Content Placeholder 2">
            <a:extLst>
              <a:ext uri="{FF2B5EF4-FFF2-40B4-BE49-F238E27FC236}">
                <a16:creationId xmlns:a16="http://schemas.microsoft.com/office/drawing/2014/main" id="{7808FDA5-68C5-4054-81AA-6F287273E29B}"/>
              </a:ext>
            </a:extLst>
          </p:cNvPr>
          <p:cNvSpPr>
            <a:spLocks noGrp="1"/>
          </p:cNvSpPr>
          <p:nvPr>
            <p:ph idx="1"/>
          </p:nvPr>
        </p:nvSpPr>
        <p:spPr/>
        <p:txBody>
          <a:bodyPr/>
          <a:lstStyle/>
          <a:p>
            <a:r>
              <a:rPr lang="en-US" dirty="0"/>
              <a:t>Tanya has been doing a great job on offering peer support to our consumers and is a big asset to our ERE team.  She often goes above and beyond to help to meet the needs of our consumer's. Tanya brings her own experiences of recovery and mental health concerns into her work with our consumers. I have had several consumers comment on how well they like working with Tanya.</a:t>
            </a:r>
          </a:p>
          <a:p>
            <a:pPr algn="r"/>
            <a:r>
              <a:rPr lang="en-US" dirty="0"/>
              <a:t>Pattie Rhine BS; ERE Care Coordinator </a:t>
            </a:r>
          </a:p>
        </p:txBody>
      </p:sp>
    </p:spTree>
    <p:extLst>
      <p:ext uri="{BB962C8B-B14F-4D97-AF65-F5344CB8AC3E}">
        <p14:creationId xmlns:p14="http://schemas.microsoft.com/office/powerpoint/2010/main" val="3253407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B8E22-F5C1-4CE2-B8B4-55B89C415778}"/>
              </a:ext>
            </a:extLst>
          </p:cNvPr>
          <p:cNvSpPr>
            <a:spLocks noGrp="1"/>
          </p:cNvSpPr>
          <p:nvPr>
            <p:ph type="title"/>
          </p:nvPr>
        </p:nvSpPr>
        <p:spPr>
          <a:xfrm>
            <a:off x="1184695" y="172529"/>
            <a:ext cx="8610600" cy="1295400"/>
          </a:xfrm>
        </p:spPr>
        <p:txBody>
          <a:bodyPr/>
          <a:lstStyle/>
          <a:p>
            <a:r>
              <a:rPr lang="en-US"/>
              <a:t>My family support journey</a:t>
            </a:r>
          </a:p>
        </p:txBody>
      </p:sp>
      <p:sp>
        <p:nvSpPr>
          <p:cNvPr id="3" name="Text Placeholder 2">
            <a:extLst>
              <a:ext uri="{FF2B5EF4-FFF2-40B4-BE49-F238E27FC236}">
                <a16:creationId xmlns:a16="http://schemas.microsoft.com/office/drawing/2014/main" id="{ED0A1C8C-60F0-4EF5-9C02-EA1A2C56AD28}"/>
              </a:ext>
            </a:extLst>
          </p:cNvPr>
          <p:cNvSpPr>
            <a:spLocks noGrp="1"/>
          </p:cNvSpPr>
          <p:nvPr>
            <p:ph type="body" idx="1"/>
          </p:nvPr>
        </p:nvSpPr>
        <p:spPr>
          <a:xfrm>
            <a:off x="511474" y="3117726"/>
            <a:ext cx="3239690" cy="1053949"/>
          </a:xfrm>
        </p:spPr>
        <p:txBody>
          <a:bodyPr>
            <a:normAutofit/>
          </a:bodyPr>
          <a:lstStyle/>
          <a:p>
            <a:pPr algn="ctr"/>
            <a:r>
              <a:rPr lang="en-US"/>
              <a:t>My amazing son Dalton</a:t>
            </a:r>
          </a:p>
        </p:txBody>
      </p:sp>
      <p:sp>
        <p:nvSpPr>
          <p:cNvPr id="5" name="Text Placeholder 4">
            <a:extLst>
              <a:ext uri="{FF2B5EF4-FFF2-40B4-BE49-F238E27FC236}">
                <a16:creationId xmlns:a16="http://schemas.microsoft.com/office/drawing/2014/main" id="{53AECACA-24C7-4032-A479-3D1DE114CB2A}"/>
              </a:ext>
            </a:extLst>
          </p:cNvPr>
          <p:cNvSpPr>
            <a:spLocks noGrp="1"/>
          </p:cNvSpPr>
          <p:nvPr>
            <p:ph type="body" sz="quarter" idx="3"/>
          </p:nvPr>
        </p:nvSpPr>
        <p:spPr>
          <a:xfrm>
            <a:off x="8151423" y="2819221"/>
            <a:ext cx="3761915" cy="1025196"/>
          </a:xfrm>
        </p:spPr>
        <p:txBody>
          <a:bodyPr>
            <a:normAutofit/>
          </a:bodyPr>
          <a:lstStyle/>
          <a:p>
            <a:pPr algn="ctr"/>
            <a:r>
              <a:rPr lang="en-US"/>
              <a:t>My beautiful daughter Brooke</a:t>
            </a:r>
          </a:p>
        </p:txBody>
      </p:sp>
      <p:pic>
        <p:nvPicPr>
          <p:cNvPr id="10" name="Picture 9">
            <a:extLst>
              <a:ext uri="{FF2B5EF4-FFF2-40B4-BE49-F238E27FC236}">
                <a16:creationId xmlns:a16="http://schemas.microsoft.com/office/drawing/2014/main" id="{017A658C-B252-4094-B4A3-5CAD601A4CCF}"/>
              </a:ext>
            </a:extLst>
          </p:cNvPr>
          <p:cNvPicPr>
            <a:picLocks noChangeAspect="1"/>
          </p:cNvPicPr>
          <p:nvPr/>
        </p:nvPicPr>
        <p:blipFill>
          <a:blip r:embed="rId2"/>
          <a:stretch>
            <a:fillRect/>
          </a:stretch>
        </p:blipFill>
        <p:spPr>
          <a:xfrm>
            <a:off x="4423554" y="2121020"/>
            <a:ext cx="3365500" cy="2997199"/>
          </a:xfrm>
          <a:prstGeom prst="rect">
            <a:avLst/>
          </a:prstGeom>
        </p:spPr>
      </p:pic>
    </p:spTree>
    <p:extLst>
      <p:ext uri="{BB962C8B-B14F-4D97-AF65-F5344CB8AC3E}">
        <p14:creationId xmlns:p14="http://schemas.microsoft.com/office/powerpoint/2010/main" val="1017070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2000"/>
                                        <p:tgtEl>
                                          <p:spTgt spid="3">
                                            <p:txEl>
                                              <p:pRg st="0" end="0"/>
                                            </p:txEl>
                                          </p:spTgt>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1750"/>
                                        <p:tgtEl>
                                          <p:spTgt spid="5">
                                            <p:txEl>
                                              <p:pRg st="0" end="0"/>
                                            </p:txEl>
                                          </p:spTgt>
                                        </p:tgtEl>
                                      </p:cBhvr>
                                    </p:animEffect>
                                  </p:childTnLst>
                                </p:cTn>
                              </p:par>
                            </p:childTnLst>
                          </p:cTn>
                        </p:par>
                        <p:par>
                          <p:cTn id="16" fill="hold">
                            <p:stCondLst>
                              <p:cond delay="4250"/>
                            </p:stCondLst>
                            <p:childTnLst>
                              <p:par>
                                <p:cTn id="17" presetID="2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5F0C8A-DB45-41D5-8646-566909DD2C74}"/>
              </a:ext>
            </a:extLst>
          </p:cNvPr>
          <p:cNvPicPr>
            <a:picLocks noChangeAspect="1"/>
          </p:cNvPicPr>
          <p:nvPr/>
        </p:nvPicPr>
        <p:blipFill>
          <a:blip r:embed="rId3"/>
          <a:stretch>
            <a:fillRect/>
          </a:stretch>
        </p:blipFill>
        <p:spPr>
          <a:xfrm>
            <a:off x="2587624" y="554477"/>
            <a:ext cx="6731473" cy="5899938"/>
          </a:xfrm>
          <a:prstGeom prst="rect">
            <a:avLst/>
          </a:prstGeom>
        </p:spPr>
      </p:pic>
      <p:sp>
        <p:nvSpPr>
          <p:cNvPr id="6" name="TextBox 5">
            <a:extLst>
              <a:ext uri="{FF2B5EF4-FFF2-40B4-BE49-F238E27FC236}">
                <a16:creationId xmlns:a16="http://schemas.microsoft.com/office/drawing/2014/main" id="{B33DE822-5E0A-4AD9-9663-66C537030339}"/>
              </a:ext>
            </a:extLst>
          </p:cNvPr>
          <p:cNvSpPr txBox="1"/>
          <p:nvPr/>
        </p:nvSpPr>
        <p:spPr>
          <a:xfrm>
            <a:off x="3083668" y="5817140"/>
            <a:ext cx="1789889" cy="707886"/>
          </a:xfrm>
          <a:prstGeom prst="rect">
            <a:avLst/>
          </a:prstGeom>
          <a:noFill/>
        </p:spPr>
        <p:txBody>
          <a:bodyPr wrap="square" rtlCol="0">
            <a:spAutoFit/>
          </a:bodyPr>
          <a:lstStyle/>
          <a:p>
            <a:pPr algn="ctr"/>
            <a:r>
              <a:rPr lang="en-US" sz="4000" b="1">
                <a:latin typeface="Bodoni MT Black" panose="02070A03080606020203" pitchFamily="18" charset="0"/>
              </a:rPr>
              <a:t>Tanya</a:t>
            </a:r>
          </a:p>
        </p:txBody>
      </p:sp>
      <p:sp>
        <p:nvSpPr>
          <p:cNvPr id="7" name="TextBox 6">
            <a:extLst>
              <a:ext uri="{FF2B5EF4-FFF2-40B4-BE49-F238E27FC236}">
                <a16:creationId xmlns:a16="http://schemas.microsoft.com/office/drawing/2014/main" id="{E84B48F1-734E-4136-9AEA-E2ED12606A3F}"/>
              </a:ext>
            </a:extLst>
          </p:cNvPr>
          <p:cNvSpPr txBox="1"/>
          <p:nvPr/>
        </p:nvSpPr>
        <p:spPr>
          <a:xfrm>
            <a:off x="6342435" y="4309353"/>
            <a:ext cx="2519464" cy="707886"/>
          </a:xfrm>
          <a:prstGeom prst="rect">
            <a:avLst/>
          </a:prstGeom>
          <a:noFill/>
        </p:spPr>
        <p:txBody>
          <a:bodyPr wrap="square" rtlCol="0">
            <a:spAutoFit/>
          </a:bodyPr>
          <a:lstStyle/>
          <a:p>
            <a:pPr algn="ctr"/>
            <a:r>
              <a:rPr lang="en-US" sz="4000" b="1">
                <a:latin typeface="Bodoni MT Black" panose="02070A03080606020203" pitchFamily="18" charset="0"/>
              </a:rPr>
              <a:t>Bethann</a:t>
            </a:r>
          </a:p>
        </p:txBody>
      </p:sp>
    </p:spTree>
    <p:extLst>
      <p:ext uri="{BB962C8B-B14F-4D97-AF65-F5344CB8AC3E}">
        <p14:creationId xmlns:p14="http://schemas.microsoft.com/office/powerpoint/2010/main" val="3795720768"/>
      </p:ext>
    </p:extLst>
  </p:cSld>
  <p:clrMapOvr>
    <a:masterClrMapping/>
  </p:clrMapOvr>
  <mc:AlternateContent xmlns:mc="http://schemas.openxmlformats.org/markup-compatibility/2006" xmlns:p14="http://schemas.microsoft.com/office/powerpoint/2010/main">
    <mc:Choice Requires="p14">
      <p:transition spd="slow">
        <p14:flash/>
        <p:sndAc>
          <p:stSnd>
            <p:snd r:embed="rId2" name="whoosh.wav"/>
          </p:stSnd>
        </p:sndAc>
      </p:transition>
    </mc:Choice>
    <mc:Fallback xmlns="">
      <p:transition spd="slow">
        <p:fade/>
        <p:sndAc>
          <p:stSnd>
            <p:snd r:embed="rId4" name="whoosh.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E29FE-798B-426F-9EC2-390C36FCD603}"/>
              </a:ext>
            </a:extLst>
          </p:cNvPr>
          <p:cNvSpPr>
            <a:spLocks noGrp="1"/>
          </p:cNvSpPr>
          <p:nvPr>
            <p:ph type="title"/>
          </p:nvPr>
        </p:nvSpPr>
        <p:spPr/>
        <p:txBody>
          <a:bodyPr/>
          <a:lstStyle/>
          <a:p>
            <a:r>
              <a:rPr lang="en-US"/>
              <a:t>Dalton</a:t>
            </a:r>
          </a:p>
        </p:txBody>
      </p:sp>
      <p:sp>
        <p:nvSpPr>
          <p:cNvPr id="3" name="Content Placeholder 2">
            <a:extLst>
              <a:ext uri="{FF2B5EF4-FFF2-40B4-BE49-F238E27FC236}">
                <a16:creationId xmlns:a16="http://schemas.microsoft.com/office/drawing/2014/main" id="{6669778B-8BD0-48E1-933D-84E4B138C440}"/>
              </a:ext>
            </a:extLst>
          </p:cNvPr>
          <p:cNvSpPr>
            <a:spLocks noGrp="1"/>
          </p:cNvSpPr>
          <p:nvPr>
            <p:ph idx="1"/>
          </p:nvPr>
        </p:nvSpPr>
        <p:spPr/>
        <p:txBody>
          <a:bodyPr vert="horz" lIns="91440" tIns="45720" rIns="91440" bIns="45720" rtlCol="0" anchor="t">
            <a:normAutofit/>
          </a:bodyPr>
          <a:lstStyle/>
          <a:p>
            <a:pPr marL="0" indent="0">
              <a:buNone/>
            </a:pPr>
            <a:r>
              <a:rPr lang="en-US"/>
              <a:t>When he was younger, he struggled with anger issues. His biological father walked out of his life before birth and chose to have his party life. When the choices were presented to him, he said he didn’t want to be a father to Dalton. Dalton struggled with extreme anger. What made him the most angry was fear of turning out like his father. It took us about 10 years for him to be able to manage his own anger. </a:t>
            </a:r>
          </a:p>
          <a:p>
            <a:pPr marL="0" indent="0">
              <a:buNone/>
            </a:pPr>
            <a:endParaRPr lang="en-US"/>
          </a:p>
          <a:p>
            <a:pPr marL="0" indent="0">
              <a:buNone/>
            </a:pPr>
            <a:r>
              <a:rPr lang="en-US"/>
              <a:t>He is nothing like his father!</a:t>
            </a:r>
          </a:p>
        </p:txBody>
      </p:sp>
    </p:spTree>
    <p:extLst>
      <p:ext uri="{BB962C8B-B14F-4D97-AF65-F5344CB8AC3E}">
        <p14:creationId xmlns:p14="http://schemas.microsoft.com/office/powerpoint/2010/main" val="2421317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heel(1)">
                                      <p:cBhvr>
                                        <p:cTn id="24" dur="2000"/>
                                        <p:tgtEl>
                                          <p:spTgt spid="3">
                                            <p:txEl>
                                              <p:pRg st="0" end="0"/>
                                            </p:txEl>
                                          </p:spTgt>
                                        </p:tgtEl>
                                      </p:cBhvr>
                                    </p:animEffect>
                                  </p:childTnLst>
                                </p:cTn>
                              </p:par>
                            </p:childTnLst>
                          </p:cTn>
                        </p:par>
                        <p:par>
                          <p:cTn id="25" fill="hold">
                            <p:stCondLst>
                              <p:cond delay="4000"/>
                            </p:stCondLst>
                            <p:childTnLst>
                              <p:par>
                                <p:cTn id="26" presetID="21" presetClass="entr" presetSubtype="1" fill="hold" grpId="0"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heel(1)">
                                      <p:cBhvr>
                                        <p:cTn id="28"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FCC6E-8FF1-4961-ADB2-C22AB6B1B65F}"/>
              </a:ext>
            </a:extLst>
          </p:cNvPr>
          <p:cNvSpPr>
            <a:spLocks noGrp="1"/>
          </p:cNvSpPr>
          <p:nvPr>
            <p:ph type="title"/>
          </p:nvPr>
        </p:nvSpPr>
        <p:spPr/>
        <p:txBody>
          <a:bodyPr/>
          <a:lstStyle/>
          <a:p>
            <a:r>
              <a:rPr lang="en-US"/>
              <a:t>Brooke</a:t>
            </a:r>
          </a:p>
        </p:txBody>
      </p:sp>
      <p:sp>
        <p:nvSpPr>
          <p:cNvPr id="3" name="Content Placeholder 2">
            <a:extLst>
              <a:ext uri="{FF2B5EF4-FFF2-40B4-BE49-F238E27FC236}">
                <a16:creationId xmlns:a16="http://schemas.microsoft.com/office/drawing/2014/main" id="{A0691713-3166-4CD8-8C0A-496EA1F709C4}"/>
              </a:ext>
            </a:extLst>
          </p:cNvPr>
          <p:cNvSpPr>
            <a:spLocks noGrp="1"/>
          </p:cNvSpPr>
          <p:nvPr>
            <p:ph idx="1"/>
          </p:nvPr>
        </p:nvSpPr>
        <p:spPr/>
        <p:txBody>
          <a:bodyPr vert="horz" lIns="91440" tIns="45720" rIns="91440" bIns="45720" rtlCol="0" anchor="t">
            <a:normAutofit/>
          </a:bodyPr>
          <a:lstStyle/>
          <a:p>
            <a:pPr marL="0" indent="0">
              <a:buNone/>
            </a:pPr>
            <a:r>
              <a:rPr lang="en-US"/>
              <a:t>When Brooke was 15, I confronted her about having sex after she had told me several times that she was not having sex. She finally admitted to having sex and she apologized for lying. She started cutting herself and started showing signs of depression. I couldn’t figure out why she was like that. I took her in to get on some depression meds and she started improving. Less depression and she stopped cutting herself. </a:t>
            </a:r>
          </a:p>
          <a:p>
            <a:pPr marL="0" indent="0">
              <a:buNone/>
            </a:pPr>
            <a:r>
              <a:rPr lang="en-US"/>
              <a:t>Brooke finished high school a year early. On her graduation day I saw her on the field doing her walk. Her boyfriend at the time let it slip that the night that she said she had sex, she was raped. She was scared to tell me what had truly happen.</a:t>
            </a:r>
          </a:p>
          <a:p>
            <a:pPr marL="0" indent="0">
              <a:buNone/>
            </a:pPr>
            <a:r>
              <a:rPr lang="en-US"/>
              <a:t>She is doing better now and I couldn’t be more proud.</a:t>
            </a:r>
          </a:p>
        </p:txBody>
      </p:sp>
    </p:spTree>
    <p:extLst>
      <p:ext uri="{BB962C8B-B14F-4D97-AF65-F5344CB8AC3E}">
        <p14:creationId xmlns:p14="http://schemas.microsoft.com/office/powerpoint/2010/main" val="2879026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6" presetClass="entr" presetSubtype="16"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circle(in)">
                                      <p:cBhvr>
                                        <p:cTn id="24" dur="2000"/>
                                        <p:tgtEl>
                                          <p:spTgt spid="3">
                                            <p:txEl>
                                              <p:pRg st="0" end="0"/>
                                            </p:txEl>
                                          </p:spTgt>
                                        </p:tgtEl>
                                      </p:cBhvr>
                                    </p:animEffect>
                                  </p:childTnLst>
                                </p:cTn>
                              </p:par>
                            </p:childTnLst>
                          </p:cTn>
                        </p:par>
                        <p:par>
                          <p:cTn id="25" fill="hold">
                            <p:stCondLst>
                              <p:cond delay="4000"/>
                            </p:stCondLst>
                            <p:childTnLst>
                              <p:par>
                                <p:cTn id="26" presetID="6" presetClass="entr" presetSubtype="16" fill="hold" grpId="0"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circle(in)">
                                      <p:cBhvr>
                                        <p:cTn id="28" dur="2000"/>
                                        <p:tgtEl>
                                          <p:spTgt spid="3">
                                            <p:txEl>
                                              <p:pRg st="1" end="1"/>
                                            </p:txEl>
                                          </p:spTgt>
                                        </p:tgtEl>
                                      </p:cBhvr>
                                    </p:animEffect>
                                  </p:childTnLst>
                                </p:cTn>
                              </p:par>
                            </p:childTnLst>
                          </p:cTn>
                        </p:par>
                        <p:par>
                          <p:cTn id="29" fill="hold">
                            <p:stCondLst>
                              <p:cond delay="6000"/>
                            </p:stCondLst>
                            <p:childTnLst>
                              <p:par>
                                <p:cTn id="30" presetID="6" presetClass="entr" presetSubtype="16" fill="hold" grpId="0" nodeType="after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circle(in)">
                                      <p:cBhvr>
                                        <p:cTn id="3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C9CE64-7827-4336-83F5-054D1FFCABD6}"/>
              </a:ext>
            </a:extLst>
          </p:cNvPr>
          <p:cNvPicPr>
            <a:picLocks noChangeAspect="1"/>
          </p:cNvPicPr>
          <p:nvPr/>
        </p:nvPicPr>
        <p:blipFill>
          <a:blip r:embed="rId3"/>
          <a:stretch>
            <a:fillRect/>
          </a:stretch>
        </p:blipFill>
        <p:spPr>
          <a:xfrm>
            <a:off x="130175" y="123825"/>
            <a:ext cx="4610099" cy="6583363"/>
          </a:xfrm>
          <a:prstGeom prst="rect">
            <a:avLst/>
          </a:prstGeom>
        </p:spPr>
      </p:pic>
      <p:pic>
        <p:nvPicPr>
          <p:cNvPr id="7" name="Picture 6">
            <a:extLst>
              <a:ext uri="{FF2B5EF4-FFF2-40B4-BE49-F238E27FC236}">
                <a16:creationId xmlns:a16="http://schemas.microsoft.com/office/drawing/2014/main" id="{1C69EDDD-F370-4528-A6A1-FE6F4E645628}"/>
              </a:ext>
            </a:extLst>
          </p:cNvPr>
          <p:cNvPicPr>
            <a:picLocks noChangeAspect="1"/>
          </p:cNvPicPr>
          <p:nvPr/>
        </p:nvPicPr>
        <p:blipFill>
          <a:blip r:embed="rId4"/>
          <a:stretch>
            <a:fillRect/>
          </a:stretch>
        </p:blipFill>
        <p:spPr>
          <a:xfrm>
            <a:off x="5210175" y="1114425"/>
            <a:ext cx="6563134" cy="4885266"/>
          </a:xfrm>
          <a:prstGeom prst="rect">
            <a:avLst/>
          </a:prstGeom>
        </p:spPr>
      </p:pic>
    </p:spTree>
    <p:extLst>
      <p:ext uri="{BB962C8B-B14F-4D97-AF65-F5344CB8AC3E}">
        <p14:creationId xmlns:p14="http://schemas.microsoft.com/office/powerpoint/2010/main" val="4056612519"/>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250"/>
                                        <p:tgtEl>
                                          <p:spTgt spid="3"/>
                                        </p:tgtEl>
                                      </p:cBhvr>
                                    </p:animEffect>
                                    <p:anim calcmode="lin" valueType="num">
                                      <p:cBhvr>
                                        <p:cTn id="8" dur="2250" fill="hold"/>
                                        <p:tgtEl>
                                          <p:spTgt spid="3"/>
                                        </p:tgtEl>
                                        <p:attrNameLst>
                                          <p:attrName>ppt_x</p:attrName>
                                        </p:attrNameLst>
                                      </p:cBhvr>
                                      <p:tavLst>
                                        <p:tav tm="0">
                                          <p:val>
                                            <p:strVal val="#ppt_x"/>
                                          </p:val>
                                        </p:tav>
                                        <p:tav tm="100000">
                                          <p:val>
                                            <p:strVal val="#ppt_x"/>
                                          </p:val>
                                        </p:tav>
                                      </p:tavLst>
                                    </p:anim>
                                    <p:anim calcmode="lin" valueType="num">
                                      <p:cBhvr>
                                        <p:cTn id="9" dur="22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225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250" fill="hold"/>
                                        <p:tgtEl>
                                          <p:spTgt spid="7"/>
                                        </p:tgtEl>
                                        <p:attrNameLst>
                                          <p:attrName>ppt_w</p:attrName>
                                        </p:attrNameLst>
                                      </p:cBhvr>
                                      <p:tavLst>
                                        <p:tav tm="0">
                                          <p:val>
                                            <p:fltVal val="0"/>
                                          </p:val>
                                        </p:tav>
                                        <p:tav tm="100000">
                                          <p:val>
                                            <p:strVal val="#ppt_w"/>
                                          </p:val>
                                        </p:tav>
                                      </p:tavLst>
                                    </p:anim>
                                    <p:anim calcmode="lin" valueType="num">
                                      <p:cBhvr>
                                        <p:cTn id="14" dur="2250" fill="hold"/>
                                        <p:tgtEl>
                                          <p:spTgt spid="7"/>
                                        </p:tgtEl>
                                        <p:attrNameLst>
                                          <p:attrName>ppt_h</p:attrName>
                                        </p:attrNameLst>
                                      </p:cBhvr>
                                      <p:tavLst>
                                        <p:tav tm="0">
                                          <p:val>
                                            <p:fltVal val="0"/>
                                          </p:val>
                                        </p:tav>
                                        <p:tav tm="100000">
                                          <p:val>
                                            <p:strVal val="#ppt_h"/>
                                          </p:val>
                                        </p:tav>
                                      </p:tavLst>
                                    </p:anim>
                                    <p:animEffect transition="in" filter="fade">
                                      <p:cBhvr>
                                        <p:cTn id="15"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3B6DE-BB5F-499C-8408-4E2A228E4BC1}"/>
              </a:ext>
            </a:extLst>
          </p:cNvPr>
          <p:cNvSpPr>
            <a:spLocks noGrp="1"/>
          </p:cNvSpPr>
          <p:nvPr>
            <p:ph type="title"/>
          </p:nvPr>
        </p:nvSpPr>
        <p:spPr/>
        <p:txBody>
          <a:bodyPr/>
          <a:lstStyle/>
          <a:p>
            <a:r>
              <a:rPr lang="en-US"/>
              <a:t>Life now and how it has helped me become what I want to be</a:t>
            </a:r>
          </a:p>
        </p:txBody>
      </p:sp>
      <p:sp>
        <p:nvSpPr>
          <p:cNvPr id="4" name="Text Placeholder 3">
            <a:extLst>
              <a:ext uri="{FF2B5EF4-FFF2-40B4-BE49-F238E27FC236}">
                <a16:creationId xmlns:a16="http://schemas.microsoft.com/office/drawing/2014/main" id="{1D7A6950-E6B7-4A06-80C4-00DB37559058}"/>
              </a:ext>
            </a:extLst>
          </p:cNvPr>
          <p:cNvSpPr>
            <a:spLocks noGrp="1"/>
          </p:cNvSpPr>
          <p:nvPr>
            <p:ph type="body" sz="half" idx="2"/>
          </p:nvPr>
        </p:nvSpPr>
        <p:spPr>
          <a:xfrm>
            <a:off x="685800" y="3124200"/>
            <a:ext cx="4706938" cy="943505"/>
          </a:xfrm>
        </p:spPr>
        <p:txBody>
          <a:bodyPr vert="horz" lIns="91440" tIns="45720" rIns="91440" bIns="45720" rtlCol="0" anchor="t">
            <a:normAutofit/>
          </a:bodyPr>
          <a:lstStyle/>
          <a:p>
            <a:r>
              <a:rPr lang="en-US"/>
              <a:t>My life now!!!! WOW!!!! I thought my life now would be impossible to have!!!!</a:t>
            </a:r>
          </a:p>
        </p:txBody>
      </p:sp>
      <p:pic>
        <p:nvPicPr>
          <p:cNvPr id="10" name="Picture Placeholder 9">
            <a:extLst>
              <a:ext uri="{FF2B5EF4-FFF2-40B4-BE49-F238E27FC236}">
                <a16:creationId xmlns:a16="http://schemas.microsoft.com/office/drawing/2014/main" id="{A3B5F254-7125-4B34-B9BC-453B564E26B3}"/>
              </a:ext>
            </a:extLst>
          </p:cNvPr>
          <p:cNvPicPr>
            <a:picLocks noGrp="1" noChangeAspect="1"/>
          </p:cNvPicPr>
          <p:nvPr>
            <p:ph type="pic" idx="1"/>
          </p:nvPr>
        </p:nvPicPr>
        <p:blipFill>
          <a:blip r:embed="rId2"/>
          <a:srcRect l="17277" r="17277"/>
          <a:stretch>
            <a:fillRect/>
          </a:stretch>
        </p:blipFill>
        <p:spPr>
          <a:xfrm>
            <a:off x="6531526" y="78243"/>
            <a:ext cx="5355674" cy="6137474"/>
          </a:xfrm>
        </p:spPr>
      </p:pic>
    </p:spTree>
    <p:extLst>
      <p:ext uri="{BB962C8B-B14F-4D97-AF65-F5344CB8AC3E}">
        <p14:creationId xmlns:p14="http://schemas.microsoft.com/office/powerpoint/2010/main" val="829866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250"/>
                                        <p:tgtEl>
                                          <p:spTgt spid="2"/>
                                        </p:tgtEl>
                                      </p:cBhvr>
                                    </p:animEffect>
                                  </p:childTnLst>
                                </p:cTn>
                              </p:par>
                            </p:childTnLst>
                          </p:cTn>
                        </p:par>
                        <p:par>
                          <p:cTn id="8" fill="hold">
                            <p:stCondLst>
                              <p:cond delay="2250"/>
                            </p:stCondLst>
                            <p:childTnLst>
                              <p:par>
                                <p:cTn id="9" presetID="42"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2750"/>
                                        <p:tgtEl>
                                          <p:spTgt spid="4">
                                            <p:txEl>
                                              <p:pRg st="0" end="0"/>
                                            </p:txEl>
                                          </p:spTgt>
                                        </p:tgtEl>
                                      </p:cBhvr>
                                    </p:animEffect>
                                    <p:anim calcmode="lin" valueType="num">
                                      <p:cBhvr>
                                        <p:cTn id="12" dur="2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2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5000"/>
                            </p:stCondLst>
                            <p:childTnLst>
                              <p:par>
                                <p:cTn id="15" presetID="6"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4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B4B988-A9BA-470F-A380-46194EA1DFC5}"/>
              </a:ext>
            </a:extLst>
          </p:cNvPr>
          <p:cNvPicPr>
            <a:picLocks noChangeAspect="1"/>
          </p:cNvPicPr>
          <p:nvPr/>
        </p:nvPicPr>
        <p:blipFill>
          <a:blip r:embed="rId2"/>
          <a:stretch>
            <a:fillRect/>
          </a:stretch>
        </p:blipFill>
        <p:spPr>
          <a:xfrm rot="-2160000">
            <a:off x="3800454" y="821306"/>
            <a:ext cx="4254586" cy="5413375"/>
          </a:xfrm>
          <a:prstGeom prst="rect">
            <a:avLst/>
          </a:prstGeom>
        </p:spPr>
      </p:pic>
      <p:pic>
        <p:nvPicPr>
          <p:cNvPr id="5" name="Picture 4">
            <a:extLst>
              <a:ext uri="{FF2B5EF4-FFF2-40B4-BE49-F238E27FC236}">
                <a16:creationId xmlns:a16="http://schemas.microsoft.com/office/drawing/2014/main" id="{A73D51D6-794C-4EED-AFB4-70CDB09B1058}"/>
              </a:ext>
            </a:extLst>
          </p:cNvPr>
          <p:cNvPicPr>
            <a:picLocks noChangeAspect="1"/>
          </p:cNvPicPr>
          <p:nvPr/>
        </p:nvPicPr>
        <p:blipFill>
          <a:blip r:embed="rId3"/>
          <a:stretch>
            <a:fillRect/>
          </a:stretch>
        </p:blipFill>
        <p:spPr>
          <a:xfrm>
            <a:off x="0" y="0"/>
            <a:ext cx="4572000" cy="3429000"/>
          </a:xfrm>
          <a:prstGeom prst="rect">
            <a:avLst/>
          </a:prstGeom>
        </p:spPr>
      </p:pic>
      <p:pic>
        <p:nvPicPr>
          <p:cNvPr id="7" name="Picture 6">
            <a:extLst>
              <a:ext uri="{FF2B5EF4-FFF2-40B4-BE49-F238E27FC236}">
                <a16:creationId xmlns:a16="http://schemas.microsoft.com/office/drawing/2014/main" id="{39BA5912-663F-455E-8403-8AB435DDBABA}"/>
              </a:ext>
            </a:extLst>
          </p:cNvPr>
          <p:cNvPicPr>
            <a:picLocks noChangeAspect="1"/>
          </p:cNvPicPr>
          <p:nvPr/>
        </p:nvPicPr>
        <p:blipFill>
          <a:blip r:embed="rId4"/>
          <a:stretch>
            <a:fillRect/>
          </a:stretch>
        </p:blipFill>
        <p:spPr>
          <a:xfrm>
            <a:off x="0" y="3524250"/>
            <a:ext cx="4307492" cy="3230619"/>
          </a:xfrm>
          <a:prstGeom prst="rect">
            <a:avLst/>
          </a:prstGeom>
        </p:spPr>
      </p:pic>
      <p:pic>
        <p:nvPicPr>
          <p:cNvPr id="9" name="Picture 8">
            <a:extLst>
              <a:ext uri="{FF2B5EF4-FFF2-40B4-BE49-F238E27FC236}">
                <a16:creationId xmlns:a16="http://schemas.microsoft.com/office/drawing/2014/main" id="{9C528502-446A-4EBC-B9A7-AD38214A762B}"/>
              </a:ext>
            </a:extLst>
          </p:cNvPr>
          <p:cNvPicPr>
            <a:picLocks noChangeAspect="1"/>
          </p:cNvPicPr>
          <p:nvPr/>
        </p:nvPicPr>
        <p:blipFill>
          <a:blip r:embed="rId5"/>
          <a:stretch>
            <a:fillRect/>
          </a:stretch>
        </p:blipFill>
        <p:spPr>
          <a:xfrm>
            <a:off x="8576945" y="0"/>
            <a:ext cx="3203643" cy="4271524"/>
          </a:xfrm>
          <a:prstGeom prst="rect">
            <a:avLst/>
          </a:prstGeom>
        </p:spPr>
      </p:pic>
      <p:pic>
        <p:nvPicPr>
          <p:cNvPr id="11" name="Picture 10">
            <a:extLst>
              <a:ext uri="{FF2B5EF4-FFF2-40B4-BE49-F238E27FC236}">
                <a16:creationId xmlns:a16="http://schemas.microsoft.com/office/drawing/2014/main" id="{A3C1AEA7-7AD6-4B5E-96F3-FB368EFC75D1}"/>
              </a:ext>
            </a:extLst>
          </p:cNvPr>
          <p:cNvPicPr>
            <a:picLocks noChangeAspect="1"/>
          </p:cNvPicPr>
          <p:nvPr/>
        </p:nvPicPr>
        <p:blipFill>
          <a:blip r:embed="rId6"/>
          <a:stretch>
            <a:fillRect/>
          </a:stretch>
        </p:blipFill>
        <p:spPr>
          <a:xfrm>
            <a:off x="8346332" y="3800564"/>
            <a:ext cx="3845668" cy="2884251"/>
          </a:xfrm>
          <a:prstGeom prst="rect">
            <a:avLst/>
          </a:prstGeom>
        </p:spPr>
      </p:pic>
    </p:spTree>
    <p:extLst>
      <p:ext uri="{BB962C8B-B14F-4D97-AF65-F5344CB8AC3E}">
        <p14:creationId xmlns:p14="http://schemas.microsoft.com/office/powerpoint/2010/main" val="520393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childTnLst>
                          </p:cTn>
                        </p:par>
                        <p:par>
                          <p:cTn id="8" fill="hold">
                            <p:stCondLst>
                              <p:cond delay="15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1500"/>
                                        <p:tgtEl>
                                          <p:spTgt spid="5"/>
                                        </p:tgtEl>
                                      </p:cBhvr>
                                    </p:animEffect>
                                  </p:childTnLst>
                                </p:cTn>
                              </p:par>
                            </p:childTnLst>
                          </p:cTn>
                        </p:par>
                        <p:par>
                          <p:cTn id="12" fill="hold">
                            <p:stCondLst>
                              <p:cond delay="3000"/>
                            </p:stCondLst>
                            <p:childTnLst>
                              <p:par>
                                <p:cTn id="13" presetID="21"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1500"/>
                                        <p:tgtEl>
                                          <p:spTgt spid="7"/>
                                        </p:tgtEl>
                                      </p:cBhvr>
                                    </p:animEffect>
                                  </p:childTnLst>
                                </p:cTn>
                              </p:par>
                            </p:childTnLst>
                          </p:cTn>
                        </p:par>
                        <p:par>
                          <p:cTn id="16" fill="hold">
                            <p:stCondLst>
                              <p:cond delay="4500"/>
                            </p:stCondLst>
                            <p:childTnLst>
                              <p:par>
                                <p:cTn id="17" presetID="21"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1500"/>
                                        <p:tgtEl>
                                          <p:spTgt spid="11"/>
                                        </p:tgtEl>
                                      </p:cBhvr>
                                    </p:animEffect>
                                  </p:childTnLst>
                                </p:cTn>
                              </p:par>
                            </p:childTnLst>
                          </p:cTn>
                        </p:par>
                        <p:par>
                          <p:cTn id="20" fill="hold">
                            <p:stCondLst>
                              <p:cond delay="6000"/>
                            </p:stCondLst>
                            <p:childTnLst>
                              <p:par>
                                <p:cTn id="21" presetID="21" presetClass="entr" presetSubtype="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524C-1188-4C2A-B164-A6AFC83EC59B}"/>
              </a:ext>
            </a:extLst>
          </p:cNvPr>
          <p:cNvSpPr>
            <a:spLocks noGrp="1"/>
          </p:cNvSpPr>
          <p:nvPr>
            <p:ph type="title"/>
          </p:nvPr>
        </p:nvSpPr>
        <p:spPr>
          <a:xfrm>
            <a:off x="1486619" y="575094"/>
            <a:ext cx="10019581" cy="1295400"/>
          </a:xfrm>
        </p:spPr>
        <p:txBody>
          <a:bodyPr>
            <a:normAutofit fontScale="90000"/>
          </a:bodyPr>
          <a:lstStyle/>
          <a:p>
            <a:r>
              <a:rPr lang="en-US"/>
              <a:t>What does Family support do in Behavioral health for children and how is it beneficial for families</a:t>
            </a:r>
          </a:p>
        </p:txBody>
      </p:sp>
      <p:sp>
        <p:nvSpPr>
          <p:cNvPr id="3" name="Text Placeholder 2">
            <a:extLst>
              <a:ext uri="{FF2B5EF4-FFF2-40B4-BE49-F238E27FC236}">
                <a16:creationId xmlns:a16="http://schemas.microsoft.com/office/drawing/2014/main" id="{3C282981-4F99-442C-923F-855FDF320597}"/>
              </a:ext>
            </a:extLst>
          </p:cNvPr>
          <p:cNvSpPr>
            <a:spLocks noGrp="1"/>
          </p:cNvSpPr>
          <p:nvPr>
            <p:ph type="body" idx="1"/>
          </p:nvPr>
        </p:nvSpPr>
        <p:spPr/>
        <p:txBody>
          <a:bodyPr>
            <a:normAutofit/>
          </a:bodyPr>
          <a:lstStyle/>
          <a:p>
            <a:r>
              <a:rPr lang="en-US"/>
              <a:t>Job Duties</a:t>
            </a:r>
          </a:p>
        </p:txBody>
      </p:sp>
      <p:sp>
        <p:nvSpPr>
          <p:cNvPr id="4" name="Content Placeholder 3">
            <a:extLst>
              <a:ext uri="{FF2B5EF4-FFF2-40B4-BE49-F238E27FC236}">
                <a16:creationId xmlns:a16="http://schemas.microsoft.com/office/drawing/2014/main" id="{56A76A30-D556-4340-A1B6-E93CDB508665}"/>
              </a:ext>
            </a:extLst>
          </p:cNvPr>
          <p:cNvSpPr>
            <a:spLocks noGrp="1"/>
          </p:cNvSpPr>
          <p:nvPr>
            <p:ph sz="half" idx="2"/>
          </p:nvPr>
        </p:nvSpPr>
        <p:spPr/>
        <p:txBody>
          <a:bodyPr vert="horz" lIns="91440" tIns="45720" rIns="91440" bIns="45720" rtlCol="0" anchor="t">
            <a:normAutofit fontScale="92500" lnSpcReduction="10000"/>
          </a:bodyPr>
          <a:lstStyle/>
          <a:p>
            <a:r>
              <a:rPr lang="en-US"/>
              <a:t>Help parents or care givers understand more about the child's behavioral health</a:t>
            </a:r>
          </a:p>
          <a:p>
            <a:r>
              <a:rPr lang="en-US"/>
              <a:t>Provide them advice or tell the things that have helped my children.</a:t>
            </a:r>
          </a:p>
          <a:p>
            <a:r>
              <a:rPr lang="en-US"/>
              <a:t>Provide support so they don’t have to feel the struggle alone.</a:t>
            </a:r>
          </a:p>
          <a:p>
            <a:r>
              <a:rPr lang="en-US"/>
              <a:t>Help the parents or care givers understand processes like IEP's and 504's in schools.</a:t>
            </a:r>
          </a:p>
        </p:txBody>
      </p:sp>
      <p:sp>
        <p:nvSpPr>
          <p:cNvPr id="5" name="Text Placeholder 4">
            <a:extLst>
              <a:ext uri="{FF2B5EF4-FFF2-40B4-BE49-F238E27FC236}">
                <a16:creationId xmlns:a16="http://schemas.microsoft.com/office/drawing/2014/main" id="{D938F045-FE4D-43CD-A396-EDDE6352B938}"/>
              </a:ext>
            </a:extLst>
          </p:cNvPr>
          <p:cNvSpPr>
            <a:spLocks noGrp="1"/>
          </p:cNvSpPr>
          <p:nvPr>
            <p:ph type="body" sz="quarter" idx="3"/>
          </p:nvPr>
        </p:nvSpPr>
        <p:spPr/>
        <p:txBody>
          <a:bodyPr>
            <a:normAutofit lnSpcReduction="10000"/>
          </a:bodyPr>
          <a:lstStyle/>
          <a:p>
            <a:r>
              <a:rPr lang="en-US"/>
              <a:t>Benefits – Clients perspective</a:t>
            </a:r>
          </a:p>
        </p:txBody>
      </p:sp>
      <p:sp>
        <p:nvSpPr>
          <p:cNvPr id="6" name="Content Placeholder 5">
            <a:extLst>
              <a:ext uri="{FF2B5EF4-FFF2-40B4-BE49-F238E27FC236}">
                <a16:creationId xmlns:a16="http://schemas.microsoft.com/office/drawing/2014/main" id="{37BD0DE1-A643-4A44-A1BA-431DA9ABD480}"/>
              </a:ext>
            </a:extLst>
          </p:cNvPr>
          <p:cNvSpPr>
            <a:spLocks noGrp="1"/>
          </p:cNvSpPr>
          <p:nvPr>
            <p:ph sz="quarter" idx="4"/>
          </p:nvPr>
        </p:nvSpPr>
        <p:spPr/>
        <p:txBody>
          <a:bodyPr vert="horz" lIns="91440" tIns="45720" rIns="91440" bIns="45720" rtlCol="0" anchor="t">
            <a:normAutofit fontScale="92500" lnSpcReduction="10000"/>
          </a:bodyPr>
          <a:lstStyle/>
          <a:p>
            <a:r>
              <a:rPr lang="en-US"/>
              <a:t>Helped a foster parent that lives with her adult daughters with two boys in foster care with mental health issues function better. CC received less calls about the boys.</a:t>
            </a:r>
          </a:p>
          <a:p>
            <a:r>
              <a:rPr lang="en-US"/>
              <a:t>Help get services like therapy, case management, and getting an open children's  division case closed for another family where both parents are low functioning and were not aware of the problems in the home.</a:t>
            </a:r>
          </a:p>
        </p:txBody>
      </p:sp>
    </p:spTree>
    <p:extLst>
      <p:ext uri="{BB962C8B-B14F-4D97-AF65-F5344CB8AC3E}">
        <p14:creationId xmlns:p14="http://schemas.microsoft.com/office/powerpoint/2010/main" val="1977438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3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4" dur="1000"/>
                                        <p:tgtEl>
                                          <p:spTgt spid="3">
                                            <p:txEl>
                                              <p:pRg st="0" end="0"/>
                                            </p:txEl>
                                          </p:spTgt>
                                        </p:tgtEl>
                                      </p:cBhvr>
                                    </p:animEffect>
                                  </p:childTnLst>
                                </p:cTn>
                              </p:par>
                            </p:childTnLst>
                          </p:cTn>
                        </p:par>
                        <p:par>
                          <p:cTn id="15" fill="hold">
                            <p:stCondLst>
                              <p:cond delay="3000"/>
                            </p:stCondLst>
                            <p:childTnLst>
                              <p:par>
                                <p:cTn id="16" presetID="42" presetClass="entr" presetSubtype="0" fill="hold" nodeType="after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4000"/>
                            </p:stCondLst>
                            <p:childTnLst>
                              <p:par>
                                <p:cTn id="22" presetID="42" presetClass="entr" presetSubtype="0" fill="hold" nodeType="after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1000"/>
                                        <p:tgtEl>
                                          <p:spTgt spid="4">
                                            <p:txEl>
                                              <p:pRg st="1" end="1"/>
                                            </p:txEl>
                                          </p:spTgt>
                                        </p:tgtEl>
                                      </p:cBhvr>
                                    </p:animEffect>
                                    <p:anim calcmode="lin" valueType="num">
                                      <p:cBhvr>
                                        <p:cTn id="2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5000"/>
                            </p:stCondLst>
                            <p:childTnLst>
                              <p:par>
                                <p:cTn id="28" presetID="42" presetClass="entr" presetSubtype="0" fill="hold" nodeType="after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1000"/>
                                        <p:tgtEl>
                                          <p:spTgt spid="4">
                                            <p:txEl>
                                              <p:pRg st="2" end="2"/>
                                            </p:txEl>
                                          </p:spTgt>
                                        </p:tgtEl>
                                      </p:cBhvr>
                                    </p:animEffect>
                                    <p:anim calcmode="lin" valueType="num">
                                      <p:cBhvr>
                                        <p:cTn id="3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6000"/>
                            </p:stCondLst>
                            <p:childTnLst>
                              <p:par>
                                <p:cTn id="34" presetID="42" presetClass="entr" presetSubtype="0" fill="hold" nodeType="after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1000"/>
                                        <p:tgtEl>
                                          <p:spTgt spid="4">
                                            <p:txEl>
                                              <p:pRg st="3" end="3"/>
                                            </p:txEl>
                                          </p:spTgt>
                                        </p:tgtEl>
                                      </p:cBhvr>
                                    </p:animEffect>
                                    <p:anim calcmode="lin" valueType="num">
                                      <p:cBhvr>
                                        <p:cTn id="3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9" fill="hold">
                            <p:stCondLst>
                              <p:cond delay="7000"/>
                            </p:stCondLst>
                            <p:childTnLst>
                              <p:par>
                                <p:cTn id="40" presetID="6" presetClass="entr" presetSubtype="16" fill="hold" grpId="0" nodeType="after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circle(in)">
                                      <p:cBhvr>
                                        <p:cTn id="42" dur="2000"/>
                                        <p:tgtEl>
                                          <p:spTgt spid="5">
                                            <p:txEl>
                                              <p:pRg st="0" end="0"/>
                                            </p:txEl>
                                          </p:spTgt>
                                        </p:tgtEl>
                                      </p:cBhvr>
                                    </p:animEffect>
                                  </p:childTnLst>
                                </p:cTn>
                              </p:par>
                            </p:childTnLst>
                          </p:cTn>
                        </p:par>
                        <p:par>
                          <p:cTn id="43" fill="hold">
                            <p:stCondLst>
                              <p:cond delay="9000"/>
                            </p:stCondLst>
                            <p:childTnLst>
                              <p:par>
                                <p:cTn id="44" presetID="21" presetClass="entr" presetSubtype="1" fill="hold" grpId="0" nodeType="afterEffect">
                                  <p:stCondLst>
                                    <p:cond delay="0"/>
                                  </p:stCondLst>
                                  <p:childTnLst>
                                    <p:set>
                                      <p:cBhvr>
                                        <p:cTn id="45" dur="1" fill="hold">
                                          <p:stCondLst>
                                            <p:cond delay="0"/>
                                          </p:stCondLst>
                                        </p:cTn>
                                        <p:tgtEl>
                                          <p:spTgt spid="6">
                                            <p:txEl>
                                              <p:pRg st="0" end="0"/>
                                            </p:txEl>
                                          </p:spTgt>
                                        </p:tgtEl>
                                        <p:attrNameLst>
                                          <p:attrName>style.visibility</p:attrName>
                                        </p:attrNameLst>
                                      </p:cBhvr>
                                      <p:to>
                                        <p:strVal val="visible"/>
                                      </p:to>
                                    </p:set>
                                    <p:animEffect transition="in" filter="wheel(1)">
                                      <p:cBhvr>
                                        <p:cTn id="46" dur="1250"/>
                                        <p:tgtEl>
                                          <p:spTgt spid="6">
                                            <p:txEl>
                                              <p:pRg st="0" end="0"/>
                                            </p:txEl>
                                          </p:spTgt>
                                        </p:tgtEl>
                                      </p:cBhvr>
                                    </p:animEffect>
                                  </p:childTnLst>
                                </p:cTn>
                              </p:par>
                            </p:childTnLst>
                          </p:cTn>
                        </p:par>
                        <p:par>
                          <p:cTn id="47" fill="hold">
                            <p:stCondLst>
                              <p:cond delay="10250"/>
                            </p:stCondLst>
                            <p:childTnLst>
                              <p:par>
                                <p:cTn id="48" presetID="21" presetClass="entr" presetSubtype="1" fill="hold" grpId="0" nodeType="after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wheel(1)">
                                      <p:cBhvr>
                                        <p:cTn id="50" dur="125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build="p"/>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A95E5D-E997-4D37-9B44-9743C717C7A0}"/>
              </a:ext>
            </a:extLst>
          </p:cNvPr>
          <p:cNvSpPr txBox="1"/>
          <p:nvPr/>
        </p:nvSpPr>
        <p:spPr>
          <a:xfrm>
            <a:off x="460076" y="641230"/>
            <a:ext cx="9028981" cy="452431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While speaking with the mother of the family she stated she feels like Tanya has been a savor in her life, she didn’t have other support systems in her life and Tanya has been helping her and her family get services for the whole family, such as therapy, case management and getting an open children's division case closed due to Tanya's constant support and availability to them. The family feels like they need this support due to the fact that they don’t feel they were wrong in their parenting ways but were just so stressed that is strained every bit of their being. They feel now they have a way to be better prepared for issues that arise due to the support system they have with Tanya.</a:t>
            </a:r>
          </a:p>
        </p:txBody>
      </p:sp>
      <p:sp>
        <p:nvSpPr>
          <p:cNvPr id="3" name="TextBox 2">
            <a:extLst>
              <a:ext uri="{FF2B5EF4-FFF2-40B4-BE49-F238E27FC236}">
                <a16:creationId xmlns:a16="http://schemas.microsoft.com/office/drawing/2014/main" id="{69CCCA94-3342-4266-96A9-C98C8913772A}"/>
              </a:ext>
            </a:extLst>
          </p:cNvPr>
          <p:cNvSpPr txBox="1"/>
          <p:nvPr/>
        </p:nvSpPr>
        <p:spPr>
          <a:xfrm>
            <a:off x="4428225" y="5472022"/>
            <a:ext cx="7174301" cy="95410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Shining Light Awards Nomination Form</a:t>
            </a:r>
          </a:p>
          <a:p>
            <a:r>
              <a:rPr lang="en-US" sz="2800"/>
              <a:t>Written by Bethann Berry</a:t>
            </a:r>
          </a:p>
        </p:txBody>
      </p:sp>
    </p:spTree>
    <p:extLst>
      <p:ext uri="{BB962C8B-B14F-4D97-AF65-F5344CB8AC3E}">
        <p14:creationId xmlns:p14="http://schemas.microsoft.com/office/powerpoint/2010/main" val="975829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D6F89-2450-4F2F-A4B1-35EB594B9F47}"/>
              </a:ext>
            </a:extLst>
          </p:cNvPr>
          <p:cNvSpPr>
            <a:spLocks noGrp="1"/>
          </p:cNvSpPr>
          <p:nvPr>
            <p:ph type="title"/>
          </p:nvPr>
        </p:nvSpPr>
        <p:spPr/>
        <p:txBody>
          <a:bodyPr/>
          <a:lstStyle/>
          <a:p>
            <a:r>
              <a:rPr lang="en-US"/>
              <a:t>How to integrate care </a:t>
            </a:r>
          </a:p>
        </p:txBody>
      </p:sp>
      <p:sp>
        <p:nvSpPr>
          <p:cNvPr id="3" name="Content Placeholder 2">
            <a:extLst>
              <a:ext uri="{FF2B5EF4-FFF2-40B4-BE49-F238E27FC236}">
                <a16:creationId xmlns:a16="http://schemas.microsoft.com/office/drawing/2014/main" id="{6F7BE015-B587-423D-948B-9D86DA32249C}"/>
              </a:ext>
            </a:extLst>
          </p:cNvPr>
          <p:cNvSpPr>
            <a:spLocks noGrp="1"/>
          </p:cNvSpPr>
          <p:nvPr>
            <p:ph idx="1"/>
          </p:nvPr>
        </p:nvSpPr>
        <p:spPr/>
        <p:txBody>
          <a:bodyPr vert="horz" lIns="91440" tIns="45720" rIns="91440" bIns="45720" rtlCol="0" anchor="t">
            <a:normAutofit/>
          </a:bodyPr>
          <a:lstStyle/>
          <a:p>
            <a:r>
              <a:rPr lang="en-US" dirty="0"/>
              <a:t>All services are voluntary and should be offered but never forced. </a:t>
            </a:r>
          </a:p>
          <a:p>
            <a:r>
              <a:rPr lang="en-US" dirty="0"/>
              <a:t>Allow them to go out in the community with Case Managers.</a:t>
            </a:r>
          </a:p>
          <a:p>
            <a:r>
              <a:rPr lang="en-US" dirty="0"/>
              <a:t>Outreach with service partners.</a:t>
            </a:r>
          </a:p>
          <a:p>
            <a:r>
              <a:rPr lang="en-US" dirty="0"/>
              <a:t>Allow them to volunteer to speak to clients, it should be comfortable to the peer support as well as the client. </a:t>
            </a:r>
          </a:p>
          <a:p>
            <a:endParaRPr lang="en-US" dirty="0"/>
          </a:p>
        </p:txBody>
      </p:sp>
    </p:spTree>
    <p:extLst>
      <p:ext uri="{BB962C8B-B14F-4D97-AF65-F5344CB8AC3E}">
        <p14:creationId xmlns:p14="http://schemas.microsoft.com/office/powerpoint/2010/main" val="1864079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par>
                          <p:cTn id="11" fill="hold">
                            <p:stCondLst>
                              <p:cond delay="1350"/>
                            </p:stCondLst>
                            <p:childTnLst>
                              <p:par>
                                <p:cTn id="12" presetID="26"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down)">
                                      <p:cBhvr>
                                        <p:cTn id="30" dur="580">
                                          <p:stCondLst>
                                            <p:cond delay="0"/>
                                          </p:stCondLst>
                                        </p:cTn>
                                        <p:tgtEl>
                                          <p:spTgt spid="3">
                                            <p:txEl>
                                              <p:pRg st="1" end="1"/>
                                            </p:txEl>
                                          </p:spTgt>
                                        </p:tgtEl>
                                      </p:cBhvr>
                                    </p:animEffect>
                                    <p:anim calcmode="lin" valueType="num">
                                      <p:cBhvr>
                                        <p:cTn id="31"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xEl>
                                              <p:pRg st="1" end="1"/>
                                            </p:txEl>
                                          </p:spTgt>
                                        </p:tgtEl>
                                      </p:cBhvr>
                                      <p:to x="100000" y="60000"/>
                                    </p:animScale>
                                    <p:animScale>
                                      <p:cBhvr>
                                        <p:cTn id="37" dur="166" decel="50000">
                                          <p:stCondLst>
                                            <p:cond delay="676"/>
                                          </p:stCondLst>
                                        </p:cTn>
                                        <p:tgtEl>
                                          <p:spTgt spid="3">
                                            <p:txEl>
                                              <p:pRg st="1" end="1"/>
                                            </p:txEl>
                                          </p:spTgt>
                                        </p:tgtEl>
                                      </p:cBhvr>
                                      <p:to x="100000" y="100000"/>
                                    </p:animScale>
                                    <p:animScale>
                                      <p:cBhvr>
                                        <p:cTn id="38" dur="26">
                                          <p:stCondLst>
                                            <p:cond delay="1312"/>
                                          </p:stCondLst>
                                        </p:cTn>
                                        <p:tgtEl>
                                          <p:spTgt spid="3">
                                            <p:txEl>
                                              <p:pRg st="1" end="1"/>
                                            </p:txEl>
                                          </p:spTgt>
                                        </p:tgtEl>
                                      </p:cBhvr>
                                      <p:to x="100000" y="80000"/>
                                    </p:animScale>
                                    <p:animScale>
                                      <p:cBhvr>
                                        <p:cTn id="39" dur="166" decel="50000">
                                          <p:stCondLst>
                                            <p:cond delay="1338"/>
                                          </p:stCondLst>
                                        </p:cTn>
                                        <p:tgtEl>
                                          <p:spTgt spid="3">
                                            <p:txEl>
                                              <p:pRg st="1" end="1"/>
                                            </p:txEl>
                                          </p:spTgt>
                                        </p:tgtEl>
                                      </p:cBhvr>
                                      <p:to x="100000" y="100000"/>
                                    </p:animScale>
                                    <p:animScale>
                                      <p:cBhvr>
                                        <p:cTn id="40" dur="26">
                                          <p:stCondLst>
                                            <p:cond delay="1642"/>
                                          </p:stCondLst>
                                        </p:cTn>
                                        <p:tgtEl>
                                          <p:spTgt spid="3">
                                            <p:txEl>
                                              <p:pRg st="1" end="1"/>
                                            </p:txEl>
                                          </p:spTgt>
                                        </p:tgtEl>
                                      </p:cBhvr>
                                      <p:to x="100000" y="90000"/>
                                    </p:animScale>
                                    <p:animScale>
                                      <p:cBhvr>
                                        <p:cTn id="41" dur="166" decel="50000">
                                          <p:stCondLst>
                                            <p:cond delay="1668"/>
                                          </p:stCondLst>
                                        </p:cTn>
                                        <p:tgtEl>
                                          <p:spTgt spid="3">
                                            <p:txEl>
                                              <p:pRg st="1" end="1"/>
                                            </p:txEl>
                                          </p:spTgt>
                                        </p:tgtEl>
                                      </p:cBhvr>
                                      <p:to x="100000" y="100000"/>
                                    </p:animScale>
                                    <p:animScale>
                                      <p:cBhvr>
                                        <p:cTn id="42" dur="26">
                                          <p:stCondLst>
                                            <p:cond delay="1808"/>
                                          </p:stCondLst>
                                        </p:cTn>
                                        <p:tgtEl>
                                          <p:spTgt spid="3">
                                            <p:txEl>
                                              <p:pRg st="1" end="1"/>
                                            </p:txEl>
                                          </p:spTgt>
                                        </p:tgtEl>
                                      </p:cBhvr>
                                      <p:to x="100000" y="95000"/>
                                    </p:animScale>
                                    <p:animScale>
                                      <p:cBhvr>
                                        <p:cTn id="43" dur="166" decel="50000">
                                          <p:stCondLst>
                                            <p:cond delay="1834"/>
                                          </p:stCondLst>
                                        </p:cTn>
                                        <p:tgtEl>
                                          <p:spTgt spid="3">
                                            <p:txEl>
                                              <p:pRg st="1" end="1"/>
                                            </p:txEl>
                                          </p:spTgt>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wipe(down)">
                                      <p:cBhvr>
                                        <p:cTn id="46" dur="580">
                                          <p:stCondLst>
                                            <p:cond delay="0"/>
                                          </p:stCondLst>
                                        </p:cTn>
                                        <p:tgtEl>
                                          <p:spTgt spid="3">
                                            <p:txEl>
                                              <p:pRg st="2" end="2"/>
                                            </p:txEl>
                                          </p:spTgt>
                                        </p:tgtEl>
                                      </p:cBhvr>
                                    </p:animEffect>
                                    <p:anim calcmode="lin" valueType="num">
                                      <p:cBhvr>
                                        <p:cTn id="47"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2" dur="26">
                                          <p:stCondLst>
                                            <p:cond delay="650"/>
                                          </p:stCondLst>
                                        </p:cTn>
                                        <p:tgtEl>
                                          <p:spTgt spid="3">
                                            <p:txEl>
                                              <p:pRg st="2" end="2"/>
                                            </p:txEl>
                                          </p:spTgt>
                                        </p:tgtEl>
                                      </p:cBhvr>
                                      <p:to x="100000" y="60000"/>
                                    </p:animScale>
                                    <p:animScale>
                                      <p:cBhvr>
                                        <p:cTn id="53" dur="166" decel="50000">
                                          <p:stCondLst>
                                            <p:cond delay="676"/>
                                          </p:stCondLst>
                                        </p:cTn>
                                        <p:tgtEl>
                                          <p:spTgt spid="3">
                                            <p:txEl>
                                              <p:pRg st="2" end="2"/>
                                            </p:txEl>
                                          </p:spTgt>
                                        </p:tgtEl>
                                      </p:cBhvr>
                                      <p:to x="100000" y="100000"/>
                                    </p:animScale>
                                    <p:animScale>
                                      <p:cBhvr>
                                        <p:cTn id="54" dur="26">
                                          <p:stCondLst>
                                            <p:cond delay="1312"/>
                                          </p:stCondLst>
                                        </p:cTn>
                                        <p:tgtEl>
                                          <p:spTgt spid="3">
                                            <p:txEl>
                                              <p:pRg st="2" end="2"/>
                                            </p:txEl>
                                          </p:spTgt>
                                        </p:tgtEl>
                                      </p:cBhvr>
                                      <p:to x="100000" y="80000"/>
                                    </p:animScale>
                                    <p:animScale>
                                      <p:cBhvr>
                                        <p:cTn id="55" dur="166" decel="50000">
                                          <p:stCondLst>
                                            <p:cond delay="1338"/>
                                          </p:stCondLst>
                                        </p:cTn>
                                        <p:tgtEl>
                                          <p:spTgt spid="3">
                                            <p:txEl>
                                              <p:pRg st="2" end="2"/>
                                            </p:txEl>
                                          </p:spTgt>
                                        </p:tgtEl>
                                      </p:cBhvr>
                                      <p:to x="100000" y="100000"/>
                                    </p:animScale>
                                    <p:animScale>
                                      <p:cBhvr>
                                        <p:cTn id="56" dur="26">
                                          <p:stCondLst>
                                            <p:cond delay="1642"/>
                                          </p:stCondLst>
                                        </p:cTn>
                                        <p:tgtEl>
                                          <p:spTgt spid="3">
                                            <p:txEl>
                                              <p:pRg st="2" end="2"/>
                                            </p:txEl>
                                          </p:spTgt>
                                        </p:tgtEl>
                                      </p:cBhvr>
                                      <p:to x="100000" y="90000"/>
                                    </p:animScale>
                                    <p:animScale>
                                      <p:cBhvr>
                                        <p:cTn id="57" dur="166" decel="50000">
                                          <p:stCondLst>
                                            <p:cond delay="1668"/>
                                          </p:stCondLst>
                                        </p:cTn>
                                        <p:tgtEl>
                                          <p:spTgt spid="3">
                                            <p:txEl>
                                              <p:pRg st="2" end="2"/>
                                            </p:txEl>
                                          </p:spTgt>
                                        </p:tgtEl>
                                      </p:cBhvr>
                                      <p:to x="100000" y="100000"/>
                                    </p:animScale>
                                    <p:animScale>
                                      <p:cBhvr>
                                        <p:cTn id="58" dur="26">
                                          <p:stCondLst>
                                            <p:cond delay="1808"/>
                                          </p:stCondLst>
                                        </p:cTn>
                                        <p:tgtEl>
                                          <p:spTgt spid="3">
                                            <p:txEl>
                                              <p:pRg st="2" end="2"/>
                                            </p:txEl>
                                          </p:spTgt>
                                        </p:tgtEl>
                                      </p:cBhvr>
                                      <p:to x="100000" y="95000"/>
                                    </p:animScale>
                                    <p:animScale>
                                      <p:cBhvr>
                                        <p:cTn id="59" dur="166" decel="50000">
                                          <p:stCondLst>
                                            <p:cond delay="1834"/>
                                          </p:stCondLst>
                                        </p:cTn>
                                        <p:tgtEl>
                                          <p:spTgt spid="3">
                                            <p:txEl>
                                              <p:pRg st="2" end="2"/>
                                            </p:txEl>
                                          </p:spTgt>
                                        </p:tgtEl>
                                      </p:cBhvr>
                                      <p:to x="100000" y="100000"/>
                                    </p:animScale>
                                  </p:childTnLst>
                                </p:cTn>
                              </p:par>
                              <p:par>
                                <p:cTn id="60" presetID="26" presetClass="entr" presetSubtype="0" fill="hold" grpId="0" nodeType="withEffect">
                                  <p:stCondLst>
                                    <p:cond delay="0"/>
                                  </p:stCondLst>
                                  <p:childTnLst>
                                    <p:set>
                                      <p:cBhvr>
                                        <p:cTn id="61" dur="1" fill="hold">
                                          <p:stCondLst>
                                            <p:cond delay="0"/>
                                          </p:stCondLst>
                                        </p:cTn>
                                        <p:tgtEl>
                                          <p:spTgt spid="3">
                                            <p:txEl>
                                              <p:pRg st="3" end="3"/>
                                            </p:txEl>
                                          </p:spTgt>
                                        </p:tgtEl>
                                        <p:attrNameLst>
                                          <p:attrName>style.visibility</p:attrName>
                                        </p:attrNameLst>
                                      </p:cBhvr>
                                      <p:to>
                                        <p:strVal val="visible"/>
                                      </p:to>
                                    </p:set>
                                    <p:animEffect transition="in" filter="wipe(down)">
                                      <p:cBhvr>
                                        <p:cTn id="62" dur="580">
                                          <p:stCondLst>
                                            <p:cond delay="0"/>
                                          </p:stCondLst>
                                        </p:cTn>
                                        <p:tgtEl>
                                          <p:spTgt spid="3">
                                            <p:txEl>
                                              <p:pRg st="3" end="3"/>
                                            </p:txEl>
                                          </p:spTgt>
                                        </p:tgtEl>
                                      </p:cBhvr>
                                    </p:animEffect>
                                    <p:anim calcmode="lin" valueType="num">
                                      <p:cBhvr>
                                        <p:cTn id="63"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8" dur="26">
                                          <p:stCondLst>
                                            <p:cond delay="650"/>
                                          </p:stCondLst>
                                        </p:cTn>
                                        <p:tgtEl>
                                          <p:spTgt spid="3">
                                            <p:txEl>
                                              <p:pRg st="3" end="3"/>
                                            </p:txEl>
                                          </p:spTgt>
                                        </p:tgtEl>
                                      </p:cBhvr>
                                      <p:to x="100000" y="60000"/>
                                    </p:animScale>
                                    <p:animScale>
                                      <p:cBhvr>
                                        <p:cTn id="69" dur="166" decel="50000">
                                          <p:stCondLst>
                                            <p:cond delay="676"/>
                                          </p:stCondLst>
                                        </p:cTn>
                                        <p:tgtEl>
                                          <p:spTgt spid="3">
                                            <p:txEl>
                                              <p:pRg st="3" end="3"/>
                                            </p:txEl>
                                          </p:spTgt>
                                        </p:tgtEl>
                                      </p:cBhvr>
                                      <p:to x="100000" y="100000"/>
                                    </p:animScale>
                                    <p:animScale>
                                      <p:cBhvr>
                                        <p:cTn id="70" dur="26">
                                          <p:stCondLst>
                                            <p:cond delay="1312"/>
                                          </p:stCondLst>
                                        </p:cTn>
                                        <p:tgtEl>
                                          <p:spTgt spid="3">
                                            <p:txEl>
                                              <p:pRg st="3" end="3"/>
                                            </p:txEl>
                                          </p:spTgt>
                                        </p:tgtEl>
                                      </p:cBhvr>
                                      <p:to x="100000" y="80000"/>
                                    </p:animScale>
                                    <p:animScale>
                                      <p:cBhvr>
                                        <p:cTn id="71" dur="166" decel="50000">
                                          <p:stCondLst>
                                            <p:cond delay="1338"/>
                                          </p:stCondLst>
                                        </p:cTn>
                                        <p:tgtEl>
                                          <p:spTgt spid="3">
                                            <p:txEl>
                                              <p:pRg st="3" end="3"/>
                                            </p:txEl>
                                          </p:spTgt>
                                        </p:tgtEl>
                                      </p:cBhvr>
                                      <p:to x="100000" y="100000"/>
                                    </p:animScale>
                                    <p:animScale>
                                      <p:cBhvr>
                                        <p:cTn id="72" dur="26">
                                          <p:stCondLst>
                                            <p:cond delay="1642"/>
                                          </p:stCondLst>
                                        </p:cTn>
                                        <p:tgtEl>
                                          <p:spTgt spid="3">
                                            <p:txEl>
                                              <p:pRg st="3" end="3"/>
                                            </p:txEl>
                                          </p:spTgt>
                                        </p:tgtEl>
                                      </p:cBhvr>
                                      <p:to x="100000" y="90000"/>
                                    </p:animScale>
                                    <p:animScale>
                                      <p:cBhvr>
                                        <p:cTn id="73" dur="166" decel="50000">
                                          <p:stCondLst>
                                            <p:cond delay="1668"/>
                                          </p:stCondLst>
                                        </p:cTn>
                                        <p:tgtEl>
                                          <p:spTgt spid="3">
                                            <p:txEl>
                                              <p:pRg st="3" end="3"/>
                                            </p:txEl>
                                          </p:spTgt>
                                        </p:tgtEl>
                                      </p:cBhvr>
                                      <p:to x="100000" y="100000"/>
                                    </p:animScale>
                                    <p:animScale>
                                      <p:cBhvr>
                                        <p:cTn id="74" dur="26">
                                          <p:stCondLst>
                                            <p:cond delay="1808"/>
                                          </p:stCondLst>
                                        </p:cTn>
                                        <p:tgtEl>
                                          <p:spTgt spid="3">
                                            <p:txEl>
                                              <p:pRg st="3" end="3"/>
                                            </p:txEl>
                                          </p:spTgt>
                                        </p:tgtEl>
                                      </p:cBhvr>
                                      <p:to x="100000" y="95000"/>
                                    </p:animScale>
                                    <p:animScale>
                                      <p:cBhvr>
                                        <p:cTn id="75"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E9D24-F3DC-4376-B688-9BDE20728824}"/>
              </a:ext>
            </a:extLst>
          </p:cNvPr>
          <p:cNvSpPr>
            <a:spLocks noGrp="1"/>
          </p:cNvSpPr>
          <p:nvPr>
            <p:ph type="title"/>
          </p:nvPr>
        </p:nvSpPr>
        <p:spPr>
          <a:xfrm>
            <a:off x="547599" y="895350"/>
            <a:ext cx="6873240" cy="1600200"/>
          </a:xfrm>
        </p:spPr>
        <p:txBody>
          <a:bodyPr>
            <a:normAutofit/>
          </a:bodyPr>
          <a:lstStyle/>
          <a:p>
            <a:r>
              <a:rPr lang="en-US"/>
              <a:t>Why are peer support and family support crucial to Behavioral treatment</a:t>
            </a:r>
          </a:p>
        </p:txBody>
      </p:sp>
      <p:sp>
        <p:nvSpPr>
          <p:cNvPr id="4" name="Text Placeholder 3">
            <a:extLst>
              <a:ext uri="{FF2B5EF4-FFF2-40B4-BE49-F238E27FC236}">
                <a16:creationId xmlns:a16="http://schemas.microsoft.com/office/drawing/2014/main" id="{4603AAD6-F286-4D38-99B5-FBFD6A317B73}"/>
              </a:ext>
            </a:extLst>
          </p:cNvPr>
          <p:cNvSpPr>
            <a:spLocks noGrp="1"/>
          </p:cNvSpPr>
          <p:nvPr>
            <p:ph type="body" sz="half" idx="2"/>
          </p:nvPr>
        </p:nvSpPr>
        <p:spPr>
          <a:xfrm>
            <a:off x="735159" y="2993487"/>
            <a:ext cx="5721204" cy="3550188"/>
          </a:xfrm>
        </p:spPr>
        <p:txBody>
          <a:bodyPr vert="horz" lIns="91440" tIns="45720" rIns="91440" bIns="45720" rtlCol="0" anchor="t">
            <a:normAutofit/>
          </a:bodyPr>
          <a:lstStyle/>
          <a:p>
            <a:r>
              <a:rPr lang="en-US" sz="2000"/>
              <a:t>Firsthand experience, showing others we have been there and made a change for the better.  </a:t>
            </a:r>
          </a:p>
          <a:p>
            <a:r>
              <a:rPr lang="en-US" sz="2000"/>
              <a:t>Change is possible and it is easier with help and support.</a:t>
            </a:r>
          </a:p>
          <a:p>
            <a:r>
              <a:rPr lang="en-US" sz="2000"/>
              <a:t>It gives the peer or family support provider a chance to serve others in their journey</a:t>
            </a:r>
          </a:p>
          <a:p>
            <a:r>
              <a:rPr lang="en-US" sz="2000"/>
              <a:t>Its and opportunity to change the culture and the stigma. </a:t>
            </a:r>
          </a:p>
        </p:txBody>
      </p:sp>
      <p:pic>
        <p:nvPicPr>
          <p:cNvPr id="5" name="Picture 4">
            <a:extLst>
              <a:ext uri="{FF2B5EF4-FFF2-40B4-BE49-F238E27FC236}">
                <a16:creationId xmlns:a16="http://schemas.microsoft.com/office/drawing/2014/main" id="{E18E107B-E528-4546-828A-C0313FC7F827}"/>
              </a:ext>
            </a:extLst>
          </p:cNvPr>
          <p:cNvPicPr>
            <a:picLocks noChangeAspect="1"/>
          </p:cNvPicPr>
          <p:nvPr/>
        </p:nvPicPr>
        <p:blipFill>
          <a:blip r:embed="rId2"/>
          <a:stretch>
            <a:fillRect/>
          </a:stretch>
        </p:blipFill>
        <p:spPr>
          <a:xfrm>
            <a:off x="6887159" y="2648533"/>
            <a:ext cx="4762500" cy="3333750"/>
          </a:xfrm>
          <a:prstGeom prst="rect">
            <a:avLst/>
          </a:prstGeom>
        </p:spPr>
      </p:pic>
    </p:spTree>
    <p:extLst>
      <p:ext uri="{BB962C8B-B14F-4D97-AF65-F5344CB8AC3E}">
        <p14:creationId xmlns:p14="http://schemas.microsoft.com/office/powerpoint/2010/main" val="3005850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childTnLst>
                          </p:cTn>
                        </p:par>
                        <p:par>
                          <p:cTn id="8" fill="hold">
                            <p:stCondLst>
                              <p:cond delay="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par>
                          <p:cTn id="24" fill="hold">
                            <p:stCondLst>
                              <p:cond delay="2000"/>
                            </p:stCondLst>
                            <p:childTnLst>
                              <p:par>
                                <p:cTn id="25" presetID="26"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80">
                                          <p:stCondLst>
                                            <p:cond delay="0"/>
                                          </p:stCondLst>
                                        </p:cTn>
                                        <p:tgtEl>
                                          <p:spTgt spid="5"/>
                                        </p:tgtEl>
                                      </p:cBhvr>
                                    </p:animEffect>
                                    <p:anim calcmode="lin" valueType="num">
                                      <p:cBhvr>
                                        <p:cTn id="2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3" dur="26">
                                          <p:stCondLst>
                                            <p:cond delay="650"/>
                                          </p:stCondLst>
                                        </p:cTn>
                                        <p:tgtEl>
                                          <p:spTgt spid="5"/>
                                        </p:tgtEl>
                                      </p:cBhvr>
                                      <p:to x="100000" y="60000"/>
                                    </p:animScale>
                                    <p:animScale>
                                      <p:cBhvr>
                                        <p:cTn id="34" dur="166" decel="50000">
                                          <p:stCondLst>
                                            <p:cond delay="676"/>
                                          </p:stCondLst>
                                        </p:cTn>
                                        <p:tgtEl>
                                          <p:spTgt spid="5"/>
                                        </p:tgtEl>
                                      </p:cBhvr>
                                      <p:to x="100000" y="100000"/>
                                    </p:animScale>
                                    <p:animScale>
                                      <p:cBhvr>
                                        <p:cTn id="35" dur="26">
                                          <p:stCondLst>
                                            <p:cond delay="1312"/>
                                          </p:stCondLst>
                                        </p:cTn>
                                        <p:tgtEl>
                                          <p:spTgt spid="5"/>
                                        </p:tgtEl>
                                      </p:cBhvr>
                                      <p:to x="100000" y="80000"/>
                                    </p:animScale>
                                    <p:animScale>
                                      <p:cBhvr>
                                        <p:cTn id="36" dur="166" decel="50000">
                                          <p:stCondLst>
                                            <p:cond delay="1338"/>
                                          </p:stCondLst>
                                        </p:cTn>
                                        <p:tgtEl>
                                          <p:spTgt spid="5"/>
                                        </p:tgtEl>
                                      </p:cBhvr>
                                      <p:to x="100000" y="100000"/>
                                    </p:animScale>
                                    <p:animScale>
                                      <p:cBhvr>
                                        <p:cTn id="37" dur="26">
                                          <p:stCondLst>
                                            <p:cond delay="1642"/>
                                          </p:stCondLst>
                                        </p:cTn>
                                        <p:tgtEl>
                                          <p:spTgt spid="5"/>
                                        </p:tgtEl>
                                      </p:cBhvr>
                                      <p:to x="100000" y="90000"/>
                                    </p:animScale>
                                    <p:animScale>
                                      <p:cBhvr>
                                        <p:cTn id="38" dur="166" decel="50000">
                                          <p:stCondLst>
                                            <p:cond delay="1668"/>
                                          </p:stCondLst>
                                        </p:cTn>
                                        <p:tgtEl>
                                          <p:spTgt spid="5"/>
                                        </p:tgtEl>
                                      </p:cBhvr>
                                      <p:to x="100000" y="100000"/>
                                    </p:animScale>
                                    <p:animScale>
                                      <p:cBhvr>
                                        <p:cTn id="39" dur="26">
                                          <p:stCondLst>
                                            <p:cond delay="1808"/>
                                          </p:stCondLst>
                                        </p:cTn>
                                        <p:tgtEl>
                                          <p:spTgt spid="5"/>
                                        </p:tgtEl>
                                      </p:cBhvr>
                                      <p:to x="100000" y="95000"/>
                                    </p:animScale>
                                    <p:animScale>
                                      <p:cBhvr>
                                        <p:cTn id="4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8B83A-4254-4A3B-8514-0DCEA6C07E6E}"/>
              </a:ext>
            </a:extLst>
          </p:cNvPr>
          <p:cNvSpPr>
            <a:spLocks noGrp="1"/>
          </p:cNvSpPr>
          <p:nvPr>
            <p:ph type="title"/>
          </p:nvPr>
        </p:nvSpPr>
        <p:spPr/>
        <p:txBody>
          <a:bodyPr>
            <a:normAutofit fontScale="90000"/>
          </a:bodyPr>
          <a:lstStyle/>
          <a:p>
            <a:r>
              <a:rPr lang="en-US"/>
              <a:t>How do peer support and family support benefit programs in which they are involved</a:t>
            </a:r>
          </a:p>
        </p:txBody>
      </p:sp>
      <p:sp>
        <p:nvSpPr>
          <p:cNvPr id="4" name="Content Placeholder 3">
            <a:extLst>
              <a:ext uri="{FF2B5EF4-FFF2-40B4-BE49-F238E27FC236}">
                <a16:creationId xmlns:a16="http://schemas.microsoft.com/office/drawing/2014/main" id="{C6521CFC-549D-4104-AB30-E1FE332167B2}"/>
              </a:ext>
            </a:extLst>
          </p:cNvPr>
          <p:cNvSpPr>
            <a:spLocks noGrp="1"/>
          </p:cNvSpPr>
          <p:nvPr>
            <p:ph sz="half" idx="2"/>
          </p:nvPr>
        </p:nvSpPr>
        <p:spPr>
          <a:xfrm>
            <a:off x="838200" y="2286000"/>
            <a:ext cx="5334000" cy="4024125"/>
          </a:xfrm>
        </p:spPr>
        <p:txBody>
          <a:bodyPr vert="horz" lIns="91440" tIns="45720" rIns="91440" bIns="45720" rtlCol="0" anchor="t">
            <a:normAutofit/>
          </a:bodyPr>
          <a:lstStyle/>
          <a:p>
            <a:r>
              <a:rPr lang="en-US"/>
              <a:t>From a non-clinical view the clients that are served can have a person in which has been through ups and downs.  Someone who understands the pain and struggle clients is facing.  The acceptance that they may have a relapse, or slip-up.  All without judgement or feeling like they have failed. </a:t>
            </a:r>
          </a:p>
        </p:txBody>
      </p:sp>
      <p:pic>
        <p:nvPicPr>
          <p:cNvPr id="7" name="Content Placeholder 6">
            <a:extLst>
              <a:ext uri="{FF2B5EF4-FFF2-40B4-BE49-F238E27FC236}">
                <a16:creationId xmlns:a16="http://schemas.microsoft.com/office/drawing/2014/main" id="{7633C337-BD6F-4866-B661-47A50E83BC8D}"/>
              </a:ext>
            </a:extLst>
          </p:cNvPr>
          <p:cNvPicPr>
            <a:picLocks noGrp="1" noChangeAspect="1"/>
          </p:cNvPicPr>
          <p:nvPr>
            <p:ph sz="half" idx="1"/>
          </p:nvPr>
        </p:nvPicPr>
        <p:blipFill>
          <a:blip r:embed="rId2"/>
          <a:stretch>
            <a:fillRect/>
          </a:stretch>
        </p:blipFill>
        <p:spPr>
          <a:xfrm>
            <a:off x="6920349" y="2286000"/>
            <a:ext cx="4024313" cy="4024313"/>
          </a:xfrm>
        </p:spPr>
      </p:pic>
    </p:spTree>
    <p:extLst>
      <p:ext uri="{BB962C8B-B14F-4D97-AF65-F5344CB8AC3E}">
        <p14:creationId xmlns:p14="http://schemas.microsoft.com/office/powerpoint/2010/main" val="447509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down)">
                                      <p:cBhvr>
                                        <p:cTn id="11" dur="500"/>
                                        <p:tgtEl>
                                          <p:spTgt spid="4">
                                            <p:txEl>
                                              <p:pRg st="0" end="0"/>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49B3-A9EC-4CE3-8372-6E8B3EAE248A}"/>
              </a:ext>
            </a:extLst>
          </p:cNvPr>
          <p:cNvSpPr>
            <a:spLocks noGrp="1"/>
          </p:cNvSpPr>
          <p:nvPr>
            <p:ph type="title"/>
          </p:nvPr>
        </p:nvSpPr>
        <p:spPr/>
        <p:txBody>
          <a:bodyPr/>
          <a:lstStyle/>
          <a:p>
            <a:r>
              <a:rPr lang="en-US"/>
              <a:t>What is Peer Support and Family Support? </a:t>
            </a:r>
          </a:p>
        </p:txBody>
      </p:sp>
      <p:sp>
        <p:nvSpPr>
          <p:cNvPr id="3" name="Content Placeholder 2">
            <a:extLst>
              <a:ext uri="{FF2B5EF4-FFF2-40B4-BE49-F238E27FC236}">
                <a16:creationId xmlns:a16="http://schemas.microsoft.com/office/drawing/2014/main" id="{D200CE12-1658-4B4C-A2A7-6901A206EA23}"/>
              </a:ext>
            </a:extLst>
          </p:cNvPr>
          <p:cNvSpPr>
            <a:spLocks noGrp="1"/>
          </p:cNvSpPr>
          <p:nvPr>
            <p:ph sz="half" idx="1"/>
          </p:nvPr>
        </p:nvSpPr>
        <p:spPr/>
        <p:txBody>
          <a:bodyPr vert="horz" lIns="91440" tIns="45720" rIns="91440" bIns="45720" rtlCol="0" anchor="t">
            <a:normAutofit/>
          </a:bodyPr>
          <a:lstStyle/>
          <a:p>
            <a:r>
              <a:rPr lang="en-US"/>
              <a:t>Peer support encompasses a range of activities and interactions between people who share similar experiences of being diagnosed with mental health conditions, substance abuse use, or both. This mutuality – often called "</a:t>
            </a:r>
            <a:r>
              <a:rPr lang="en-US" err="1"/>
              <a:t>peerness</a:t>
            </a:r>
            <a:r>
              <a:rPr lang="en-US"/>
              <a:t>" - between a peer support worker and person in or seeking recovery promote connection and inspires HOPE.</a:t>
            </a:r>
          </a:p>
        </p:txBody>
      </p:sp>
      <p:sp>
        <p:nvSpPr>
          <p:cNvPr id="4" name="Content Placeholder 3">
            <a:extLst>
              <a:ext uri="{FF2B5EF4-FFF2-40B4-BE49-F238E27FC236}">
                <a16:creationId xmlns:a16="http://schemas.microsoft.com/office/drawing/2014/main" id="{237FA04E-71CB-4785-8EA3-8EF4EC943B1D}"/>
              </a:ext>
            </a:extLst>
          </p:cNvPr>
          <p:cNvSpPr>
            <a:spLocks noGrp="1"/>
          </p:cNvSpPr>
          <p:nvPr>
            <p:ph sz="half" idx="2"/>
          </p:nvPr>
        </p:nvSpPr>
        <p:spPr/>
        <p:txBody>
          <a:bodyPr vert="horz" lIns="91440" tIns="45720" rIns="91440" bIns="45720" rtlCol="0" anchor="t">
            <a:normAutofit/>
          </a:bodyPr>
          <a:lstStyle/>
          <a:p>
            <a:r>
              <a:rPr lang="en-US"/>
              <a:t>Family support provide services to individuals and families to improve their lives.  Delivered by individuals who have common life experiences with the people they are serving. People who have children with behavioral health issues.  They can help parents understand the process of the wellness as it is a family journey. </a:t>
            </a:r>
          </a:p>
        </p:txBody>
      </p:sp>
    </p:spTree>
    <p:extLst>
      <p:ext uri="{BB962C8B-B14F-4D97-AF65-F5344CB8AC3E}">
        <p14:creationId xmlns:p14="http://schemas.microsoft.com/office/powerpoint/2010/main" val="2826152275"/>
      </p:ext>
    </p:extLst>
  </p:cSld>
  <p:clrMapOvr>
    <a:masterClrMapping/>
  </p:clrMapOvr>
  <p:transition spd="slow">
    <p:push dir="u"/>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50"/>
                                        <p:tgtEl>
                                          <p:spTgt spid="3"/>
                                        </p:tgtEl>
                                      </p:cBhvr>
                                    </p:animEffect>
                                  </p:childTnLst>
                                </p:cTn>
                              </p:par>
                            </p:childTnLst>
                          </p:cTn>
                        </p:par>
                        <p:par>
                          <p:cTn id="15" fill="hold">
                            <p:stCondLst>
                              <p:cond delay="125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A756D-8D39-49E8-9945-04FB0C24A8B4}"/>
              </a:ext>
            </a:extLst>
          </p:cNvPr>
          <p:cNvSpPr>
            <a:spLocks noGrp="1"/>
          </p:cNvSpPr>
          <p:nvPr>
            <p:ph type="title"/>
          </p:nvPr>
        </p:nvSpPr>
        <p:spPr>
          <a:xfrm>
            <a:off x="2981864" y="431320"/>
            <a:ext cx="8610599" cy="1303867"/>
          </a:xfrm>
        </p:spPr>
        <p:txBody>
          <a:bodyPr/>
          <a:lstStyle/>
          <a:p>
            <a:r>
              <a:rPr lang="en-US"/>
              <a:t>How to supervise family support providers </a:t>
            </a:r>
          </a:p>
        </p:txBody>
      </p:sp>
      <p:sp>
        <p:nvSpPr>
          <p:cNvPr id="3" name="Text Placeholder 2">
            <a:extLst>
              <a:ext uri="{FF2B5EF4-FFF2-40B4-BE49-F238E27FC236}">
                <a16:creationId xmlns:a16="http://schemas.microsoft.com/office/drawing/2014/main" id="{E98AFEA2-5642-4D63-A475-9450D15E2C25}"/>
              </a:ext>
            </a:extLst>
          </p:cNvPr>
          <p:cNvSpPr>
            <a:spLocks noGrp="1"/>
          </p:cNvSpPr>
          <p:nvPr>
            <p:ph type="body" idx="1"/>
          </p:nvPr>
        </p:nvSpPr>
        <p:spPr>
          <a:xfrm>
            <a:off x="527649" y="2043929"/>
            <a:ext cx="4319073" cy="617320"/>
          </a:xfrm>
        </p:spPr>
        <p:txBody>
          <a:bodyPr/>
          <a:lstStyle/>
          <a:p>
            <a:r>
              <a:rPr lang="en-US" dirty="0"/>
              <a:t>Supervisor </a:t>
            </a:r>
            <a:r>
              <a:rPr lang="en-US" sz="2800" dirty="0"/>
              <a:t>Requirements</a:t>
            </a:r>
          </a:p>
        </p:txBody>
      </p:sp>
      <p:sp>
        <p:nvSpPr>
          <p:cNvPr id="4" name="Text Placeholder 3">
            <a:extLst>
              <a:ext uri="{FF2B5EF4-FFF2-40B4-BE49-F238E27FC236}">
                <a16:creationId xmlns:a16="http://schemas.microsoft.com/office/drawing/2014/main" id="{AE7D6C65-80BE-433B-8E0B-C25DD50D7852}"/>
              </a:ext>
            </a:extLst>
          </p:cNvPr>
          <p:cNvSpPr>
            <a:spLocks noGrp="1"/>
          </p:cNvSpPr>
          <p:nvPr>
            <p:ph type="body" sz="half" idx="15"/>
          </p:nvPr>
        </p:nvSpPr>
        <p:spPr/>
        <p:txBody>
          <a:bodyPr>
            <a:normAutofit lnSpcReduction="10000"/>
          </a:bodyPr>
          <a:lstStyle/>
          <a:p>
            <a:r>
              <a:rPr lang="en-US" sz="1800" dirty="0"/>
              <a:t>Offer support and guidance to employee(s).</a:t>
            </a:r>
          </a:p>
          <a:p>
            <a:r>
              <a:rPr lang="en-US" sz="1800" dirty="0"/>
              <a:t>Understand they have a different background of experience from your own.</a:t>
            </a:r>
          </a:p>
          <a:p>
            <a:r>
              <a:rPr lang="en-US" sz="1800" dirty="0"/>
              <a:t>Listen to their point of view. </a:t>
            </a:r>
          </a:p>
          <a:p>
            <a:r>
              <a:rPr lang="en-US" sz="1800" dirty="0"/>
              <a:t>Learn from them what you don’t know.</a:t>
            </a:r>
          </a:p>
          <a:p>
            <a:r>
              <a:rPr lang="en-US" sz="1800" dirty="0"/>
              <a:t>Teach them clinical skills. </a:t>
            </a:r>
          </a:p>
          <a:p>
            <a:r>
              <a:rPr lang="en-US" sz="1800" dirty="0"/>
              <a:t>Don’t judge them for their past. </a:t>
            </a:r>
          </a:p>
        </p:txBody>
      </p:sp>
      <p:sp>
        <p:nvSpPr>
          <p:cNvPr id="7" name="Text Placeholder 6">
            <a:extLst>
              <a:ext uri="{FF2B5EF4-FFF2-40B4-BE49-F238E27FC236}">
                <a16:creationId xmlns:a16="http://schemas.microsoft.com/office/drawing/2014/main" id="{568FDBEB-92EF-4821-91EC-26D9130E0765}"/>
              </a:ext>
            </a:extLst>
          </p:cNvPr>
          <p:cNvSpPr>
            <a:spLocks noGrp="1"/>
          </p:cNvSpPr>
          <p:nvPr>
            <p:ph type="body" sz="quarter" idx="13"/>
          </p:nvPr>
        </p:nvSpPr>
        <p:spPr>
          <a:xfrm>
            <a:off x="6384030" y="1948451"/>
            <a:ext cx="5411751" cy="626534"/>
          </a:xfrm>
        </p:spPr>
        <p:txBody>
          <a:bodyPr/>
          <a:lstStyle/>
          <a:p>
            <a:r>
              <a:rPr lang="en-US"/>
              <a:t>Supervisor's Roll for Family Support</a:t>
            </a:r>
          </a:p>
        </p:txBody>
      </p:sp>
      <p:sp>
        <p:nvSpPr>
          <p:cNvPr id="8" name="Text Placeholder 7">
            <a:extLst>
              <a:ext uri="{FF2B5EF4-FFF2-40B4-BE49-F238E27FC236}">
                <a16:creationId xmlns:a16="http://schemas.microsoft.com/office/drawing/2014/main" id="{73075964-7C1E-4A6E-AACC-7A2218846B96}"/>
              </a:ext>
            </a:extLst>
          </p:cNvPr>
          <p:cNvSpPr>
            <a:spLocks noGrp="1"/>
          </p:cNvSpPr>
          <p:nvPr>
            <p:ph type="body" sz="half" idx="17"/>
          </p:nvPr>
        </p:nvSpPr>
        <p:spPr>
          <a:xfrm>
            <a:off x="6384028" y="2660150"/>
            <a:ext cx="4347828" cy="3314132"/>
          </a:xfrm>
        </p:spPr>
        <p:txBody>
          <a:bodyPr vert="horz" lIns="91440" tIns="45720" rIns="91440" bIns="45720" rtlCol="0" anchor="t">
            <a:noAutofit/>
          </a:bodyPr>
          <a:lstStyle/>
          <a:p>
            <a:r>
              <a:rPr lang="en-US" sz="1800" dirty="0"/>
              <a:t>Let families know the service is available.  Never force the service of Family support to any clients family. </a:t>
            </a:r>
          </a:p>
          <a:p>
            <a:r>
              <a:rPr lang="en-US" sz="1800" dirty="0"/>
              <a:t>Give family information of the Family Support and their job within the family dynamic. </a:t>
            </a:r>
          </a:p>
          <a:p>
            <a:r>
              <a:rPr lang="en-US" sz="1800" dirty="0"/>
              <a:t>Have a family night to introduce all the services the company has. This way families can get familiar with services and faces of the company.</a:t>
            </a:r>
          </a:p>
          <a:p>
            <a:endParaRPr lang="en-US"/>
          </a:p>
        </p:txBody>
      </p:sp>
    </p:spTree>
    <p:extLst>
      <p:ext uri="{BB962C8B-B14F-4D97-AF65-F5344CB8AC3E}">
        <p14:creationId xmlns:p14="http://schemas.microsoft.com/office/powerpoint/2010/main" val="375711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grpId="0" nodeType="after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grpId="0" nodeType="after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4500"/>
                            </p:stCondLst>
                            <p:childTnLst>
                              <p:par>
                                <p:cTn id="36" presetID="42" presetClass="entr" presetSubtype="0" fill="hold" grpId="0" nodeType="after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fade">
                                      <p:cBhvr>
                                        <p:cTn id="38" dur="1000"/>
                                        <p:tgtEl>
                                          <p:spTgt spid="4">
                                            <p:txEl>
                                              <p:pRg st="4" end="4"/>
                                            </p:txEl>
                                          </p:spTgt>
                                        </p:tgtEl>
                                      </p:cBhvr>
                                    </p:animEffect>
                                    <p:anim calcmode="lin" valueType="num">
                                      <p:cBhvr>
                                        <p:cTn id="3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5500"/>
                            </p:stCondLst>
                            <p:childTnLst>
                              <p:par>
                                <p:cTn id="42" presetID="42" presetClass="entr" presetSubtype="0" fill="hold" grpId="0" nodeType="after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fade">
                                      <p:cBhvr>
                                        <p:cTn id="44" dur="1000"/>
                                        <p:tgtEl>
                                          <p:spTgt spid="4">
                                            <p:txEl>
                                              <p:pRg st="5" end="5"/>
                                            </p:txEl>
                                          </p:spTgt>
                                        </p:tgtEl>
                                      </p:cBhvr>
                                    </p:animEffect>
                                    <p:anim calcmode="lin" valueType="num">
                                      <p:cBhvr>
                                        <p:cTn id="4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47" fill="hold">
                            <p:stCondLst>
                              <p:cond delay="6500"/>
                            </p:stCondLst>
                            <p:childTnLst>
                              <p:par>
                                <p:cTn id="48" presetID="6" presetClass="entr" presetSubtype="16" fill="hold" grpId="0" nodeType="afterEffect">
                                  <p:stCondLst>
                                    <p:cond delay="0"/>
                                  </p:stCondLst>
                                  <p:childTnLst>
                                    <p:set>
                                      <p:cBhvr>
                                        <p:cTn id="49" dur="1" fill="hold">
                                          <p:stCondLst>
                                            <p:cond delay="0"/>
                                          </p:stCondLst>
                                        </p:cTn>
                                        <p:tgtEl>
                                          <p:spTgt spid="7">
                                            <p:txEl>
                                              <p:pRg st="0" end="0"/>
                                            </p:txEl>
                                          </p:spTgt>
                                        </p:tgtEl>
                                        <p:attrNameLst>
                                          <p:attrName>style.visibility</p:attrName>
                                        </p:attrNameLst>
                                      </p:cBhvr>
                                      <p:to>
                                        <p:strVal val="visible"/>
                                      </p:to>
                                    </p:set>
                                    <p:animEffect transition="in" filter="circle(in)">
                                      <p:cBhvr>
                                        <p:cTn id="50" dur="2000"/>
                                        <p:tgtEl>
                                          <p:spTgt spid="7">
                                            <p:txEl>
                                              <p:pRg st="0" end="0"/>
                                            </p:txEl>
                                          </p:spTgt>
                                        </p:tgtEl>
                                      </p:cBhvr>
                                    </p:animEffect>
                                  </p:childTnLst>
                                </p:cTn>
                              </p:par>
                            </p:childTnLst>
                          </p:cTn>
                        </p:par>
                        <p:par>
                          <p:cTn id="51" fill="hold">
                            <p:stCondLst>
                              <p:cond delay="8500"/>
                            </p:stCondLst>
                            <p:childTnLst>
                              <p:par>
                                <p:cTn id="52" presetID="14" presetClass="entr" presetSubtype="10" fill="hold" grpId="0" nodeType="afterEffect">
                                  <p:stCondLst>
                                    <p:cond delay="0"/>
                                  </p:stCondLst>
                                  <p:childTnLst>
                                    <p:set>
                                      <p:cBhvr>
                                        <p:cTn id="53" dur="1" fill="hold">
                                          <p:stCondLst>
                                            <p:cond delay="0"/>
                                          </p:stCondLst>
                                        </p:cTn>
                                        <p:tgtEl>
                                          <p:spTgt spid="8">
                                            <p:txEl>
                                              <p:pRg st="0" end="0"/>
                                            </p:txEl>
                                          </p:spTgt>
                                        </p:tgtEl>
                                        <p:attrNameLst>
                                          <p:attrName>style.visibility</p:attrName>
                                        </p:attrNameLst>
                                      </p:cBhvr>
                                      <p:to>
                                        <p:strVal val="visible"/>
                                      </p:to>
                                    </p:set>
                                    <p:animEffect transition="in" filter="randombar(horizontal)">
                                      <p:cBhvr>
                                        <p:cTn id="54" dur="500"/>
                                        <p:tgtEl>
                                          <p:spTgt spid="8">
                                            <p:txEl>
                                              <p:pRg st="0" end="0"/>
                                            </p:txEl>
                                          </p:spTgt>
                                        </p:tgtEl>
                                      </p:cBhvr>
                                    </p:animEffect>
                                  </p:childTnLst>
                                </p:cTn>
                              </p:par>
                            </p:childTnLst>
                          </p:cTn>
                        </p:par>
                        <p:par>
                          <p:cTn id="55" fill="hold">
                            <p:stCondLst>
                              <p:cond delay="9000"/>
                            </p:stCondLst>
                            <p:childTnLst>
                              <p:par>
                                <p:cTn id="56" presetID="14" presetClass="entr" presetSubtype="10" fill="hold" grpId="0" nodeType="afterEffect">
                                  <p:stCondLst>
                                    <p:cond delay="0"/>
                                  </p:stCondLst>
                                  <p:childTnLst>
                                    <p:set>
                                      <p:cBhvr>
                                        <p:cTn id="57" dur="1" fill="hold">
                                          <p:stCondLst>
                                            <p:cond delay="0"/>
                                          </p:stCondLst>
                                        </p:cTn>
                                        <p:tgtEl>
                                          <p:spTgt spid="8">
                                            <p:txEl>
                                              <p:pRg st="1" end="1"/>
                                            </p:txEl>
                                          </p:spTgt>
                                        </p:tgtEl>
                                        <p:attrNameLst>
                                          <p:attrName>style.visibility</p:attrName>
                                        </p:attrNameLst>
                                      </p:cBhvr>
                                      <p:to>
                                        <p:strVal val="visible"/>
                                      </p:to>
                                    </p:set>
                                    <p:animEffect transition="in" filter="randombar(horizontal)">
                                      <p:cBhvr>
                                        <p:cTn id="58" dur="500"/>
                                        <p:tgtEl>
                                          <p:spTgt spid="8">
                                            <p:txEl>
                                              <p:pRg st="1" end="1"/>
                                            </p:txEl>
                                          </p:spTgt>
                                        </p:tgtEl>
                                      </p:cBhvr>
                                    </p:animEffect>
                                  </p:childTnLst>
                                </p:cTn>
                              </p:par>
                            </p:childTnLst>
                          </p:cTn>
                        </p:par>
                        <p:par>
                          <p:cTn id="59" fill="hold">
                            <p:stCondLst>
                              <p:cond delay="9500"/>
                            </p:stCondLst>
                            <p:childTnLst>
                              <p:par>
                                <p:cTn id="60" presetID="14" presetClass="entr" presetSubtype="10" fill="hold" grpId="0" nodeType="afterEffect">
                                  <p:stCondLst>
                                    <p:cond delay="0"/>
                                  </p:stCondLst>
                                  <p:childTnLst>
                                    <p:set>
                                      <p:cBhvr>
                                        <p:cTn id="6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6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uiExpand="1" build="p"/>
      <p:bldP spid="7" grpId="0" build="p"/>
      <p:bldP spid="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D580F5-E7BF-4C1D-BEFD-4A4601EBA87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12" name="Picture 11">
            <a:extLst>
              <a:ext uri="{FF2B5EF4-FFF2-40B4-BE49-F238E27FC236}">
                <a16:creationId xmlns:a16="http://schemas.microsoft.com/office/drawing/2014/main" id="{F0F06750-78FE-4472-8DA5-14CF3336F81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14" name="Rectangle 13">
            <a:extLst>
              <a:ext uri="{FF2B5EF4-FFF2-40B4-BE49-F238E27FC236}">
                <a16:creationId xmlns:a16="http://schemas.microsoft.com/office/drawing/2014/main" id="{11432301-4726-4BC7-A053-C83570C664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53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FF533E5-9750-4E88-96EA-897A0D703FD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94678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1">
            <a:extLst>
              <a:ext uri="{FF2B5EF4-FFF2-40B4-BE49-F238E27FC236}">
                <a16:creationId xmlns:a16="http://schemas.microsoft.com/office/drawing/2014/main" id="{F41BBC71-7D18-4156-8DE4-06F1CB298F5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8" y="643464"/>
            <a:ext cx="6638814"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close up of a piece of paper&#10;&#10;Description generated with very high confidence">
            <a:extLst>
              <a:ext uri="{FF2B5EF4-FFF2-40B4-BE49-F238E27FC236}">
                <a16:creationId xmlns:a16="http://schemas.microsoft.com/office/drawing/2014/main" id="{F2A0D89D-AA87-4FA8-AB48-A628D989E34F}"/>
              </a:ext>
            </a:extLst>
          </p:cNvPr>
          <p:cNvPicPr>
            <a:picLocks noGrp="1" noChangeAspect="1"/>
          </p:cNvPicPr>
          <p:nvPr>
            <p:ph type="pic" idx="1"/>
          </p:nvPr>
        </p:nvPicPr>
        <p:blipFill rotWithShape="1">
          <a:blip r:embed="rId4"/>
          <a:srcRect r="5589" b="-1"/>
          <a:stretch/>
        </p:blipFill>
        <p:spPr>
          <a:xfrm>
            <a:off x="1293000" y="1286928"/>
            <a:ext cx="5339490" cy="4284145"/>
          </a:xfrm>
          <a:prstGeom prst="rect">
            <a:avLst/>
          </a:prstGeom>
        </p:spPr>
      </p:pic>
      <p:sp>
        <p:nvSpPr>
          <p:cNvPr id="2" name="Title 1">
            <a:extLst>
              <a:ext uri="{FF2B5EF4-FFF2-40B4-BE49-F238E27FC236}">
                <a16:creationId xmlns:a16="http://schemas.microsoft.com/office/drawing/2014/main" id="{E934ED3B-884A-4481-832C-8981FB8A478C}"/>
              </a:ext>
            </a:extLst>
          </p:cNvPr>
          <p:cNvSpPr>
            <a:spLocks noGrp="1"/>
          </p:cNvSpPr>
          <p:nvPr>
            <p:ph type="title"/>
          </p:nvPr>
        </p:nvSpPr>
        <p:spPr>
          <a:xfrm>
            <a:off x="8266820" y="673240"/>
            <a:ext cx="3300981" cy="3446373"/>
          </a:xfrm>
          <a:noFill/>
          <a:ln w="19050">
            <a:noFill/>
            <a:prstDash val="dash"/>
          </a:ln>
        </p:spPr>
        <p:txBody>
          <a:bodyPr vert="horz" lIns="91440" tIns="45720" rIns="91440" bIns="45720" rtlCol="0" anchor="b">
            <a:normAutofit/>
          </a:bodyPr>
          <a:lstStyle/>
          <a:p>
            <a:r>
              <a:rPr lang="en-US" sz="4100"/>
              <a:t>How to support your peer and family supports</a:t>
            </a:r>
          </a:p>
        </p:txBody>
      </p:sp>
      <p:sp>
        <p:nvSpPr>
          <p:cNvPr id="4" name="Text Placeholder 3">
            <a:extLst>
              <a:ext uri="{FF2B5EF4-FFF2-40B4-BE49-F238E27FC236}">
                <a16:creationId xmlns:a16="http://schemas.microsoft.com/office/drawing/2014/main" id="{FFC3DF76-E27D-486E-B5B0-EBF3771195A9}"/>
              </a:ext>
            </a:extLst>
          </p:cNvPr>
          <p:cNvSpPr>
            <a:spLocks noGrp="1"/>
          </p:cNvSpPr>
          <p:nvPr>
            <p:ph type="body" sz="half" idx="2"/>
          </p:nvPr>
        </p:nvSpPr>
        <p:spPr>
          <a:xfrm>
            <a:off x="8266820" y="4119613"/>
            <a:ext cx="3300980" cy="2058765"/>
          </a:xfrm>
          <a:noFill/>
          <a:ln w="19050">
            <a:noFill/>
            <a:prstDash val="dash"/>
          </a:ln>
        </p:spPr>
        <p:txBody>
          <a:bodyPr vert="horz" lIns="91440" tIns="45720" rIns="91440" bIns="45720" rtlCol="0">
            <a:normAutofit/>
          </a:bodyPr>
          <a:lstStyle/>
          <a:p>
            <a:r>
              <a:rPr lang="en-US" sz="2000"/>
              <a:t>Listen, Listen, Listen.....</a:t>
            </a:r>
          </a:p>
        </p:txBody>
      </p:sp>
      <p:pic>
        <p:nvPicPr>
          <p:cNvPr id="6" name="Picture 5">
            <a:extLst>
              <a:ext uri="{FF2B5EF4-FFF2-40B4-BE49-F238E27FC236}">
                <a16:creationId xmlns:a16="http://schemas.microsoft.com/office/drawing/2014/main" id="{5195064D-DA2A-46E5-B93E-9414A0A8F240}"/>
              </a:ext>
            </a:extLst>
          </p:cNvPr>
          <p:cNvPicPr>
            <a:picLocks noChangeAspect="1"/>
          </p:cNvPicPr>
          <p:nvPr/>
        </p:nvPicPr>
        <p:blipFill>
          <a:blip r:embed="rId5"/>
          <a:stretch>
            <a:fillRect/>
          </a:stretch>
        </p:blipFill>
        <p:spPr>
          <a:xfrm>
            <a:off x="7791279" y="4694305"/>
            <a:ext cx="3493446" cy="1844539"/>
          </a:xfrm>
          <a:prstGeom prst="rect">
            <a:avLst/>
          </a:prstGeom>
        </p:spPr>
      </p:pic>
    </p:spTree>
    <p:extLst>
      <p:ext uri="{BB962C8B-B14F-4D97-AF65-F5344CB8AC3E}">
        <p14:creationId xmlns:p14="http://schemas.microsoft.com/office/powerpoint/2010/main" val="1991116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3000"/>
                                        <p:tgtEl>
                                          <p:spTgt spid="5"/>
                                        </p:tgtEl>
                                      </p:cBhvr>
                                    </p:animEffect>
                                  </p:childTnLst>
                                </p:cTn>
                              </p:par>
                            </p:childTnLst>
                          </p:cTn>
                        </p:par>
                        <p:par>
                          <p:cTn id="12" fill="hold">
                            <p:stCondLst>
                              <p:cond delay="35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440B-A3AD-4EB5-A90E-04C4F3A01566}"/>
              </a:ext>
            </a:extLst>
          </p:cNvPr>
          <p:cNvSpPr>
            <a:spLocks noGrp="1"/>
          </p:cNvSpPr>
          <p:nvPr>
            <p:ph type="title"/>
          </p:nvPr>
        </p:nvSpPr>
        <p:spPr/>
        <p:txBody>
          <a:bodyPr/>
          <a:lstStyle/>
          <a:p>
            <a:r>
              <a:rPr lang="en-US"/>
              <a:t>Being trauma informed</a:t>
            </a:r>
          </a:p>
        </p:txBody>
      </p:sp>
      <p:sp>
        <p:nvSpPr>
          <p:cNvPr id="3" name="Text Placeholder 2">
            <a:extLst>
              <a:ext uri="{FF2B5EF4-FFF2-40B4-BE49-F238E27FC236}">
                <a16:creationId xmlns:a16="http://schemas.microsoft.com/office/drawing/2014/main" id="{9566D17A-FD18-4D9E-9EA5-4549F4934F19}"/>
              </a:ext>
            </a:extLst>
          </p:cNvPr>
          <p:cNvSpPr>
            <a:spLocks noGrp="1"/>
          </p:cNvSpPr>
          <p:nvPr>
            <p:ph type="body" idx="1"/>
          </p:nvPr>
        </p:nvSpPr>
        <p:spPr/>
        <p:txBody>
          <a:bodyPr/>
          <a:lstStyle/>
          <a:p>
            <a:r>
              <a:rPr lang="en-US"/>
              <a:t>What is trauma informed? </a:t>
            </a:r>
          </a:p>
        </p:txBody>
      </p:sp>
      <p:sp>
        <p:nvSpPr>
          <p:cNvPr id="4" name="Content Placeholder 3">
            <a:extLst>
              <a:ext uri="{FF2B5EF4-FFF2-40B4-BE49-F238E27FC236}">
                <a16:creationId xmlns:a16="http://schemas.microsoft.com/office/drawing/2014/main" id="{DE32A2FD-F41A-4806-A1C8-116268F7BB35}"/>
              </a:ext>
            </a:extLst>
          </p:cNvPr>
          <p:cNvSpPr>
            <a:spLocks noGrp="1"/>
          </p:cNvSpPr>
          <p:nvPr>
            <p:ph sz="half" idx="2"/>
          </p:nvPr>
        </p:nvSpPr>
        <p:spPr/>
        <p:txBody>
          <a:bodyPr vert="horz" lIns="91440" tIns="45720" rIns="91440" bIns="45720" rtlCol="0" anchor="t">
            <a:normAutofit fontScale="92500" lnSpcReduction="10000"/>
          </a:bodyPr>
          <a:lstStyle/>
          <a:p>
            <a:r>
              <a:rPr lang="en-US"/>
              <a:t>Trauma-informed care is a strengths-based service delivery approach "that is grounded in an understanding of and responsiveness to the impact of trauma; that emphasizes physical, psychological, and emotional safety for both providers and survivors; that creates opportunities for survivors to rebuild a sense of control and empowerment." (Hopper, </a:t>
            </a:r>
            <a:r>
              <a:rPr lang="en-US" err="1"/>
              <a:t>Bassuk</a:t>
            </a:r>
            <a:r>
              <a:rPr lang="en-US"/>
              <a:t>, &amp; Olivet, 2010, p.82).</a:t>
            </a:r>
          </a:p>
        </p:txBody>
      </p:sp>
      <p:sp>
        <p:nvSpPr>
          <p:cNvPr id="5" name="Text Placeholder 4">
            <a:extLst>
              <a:ext uri="{FF2B5EF4-FFF2-40B4-BE49-F238E27FC236}">
                <a16:creationId xmlns:a16="http://schemas.microsoft.com/office/drawing/2014/main" id="{DB40CBA4-2719-4A8F-A6CF-2B539B2CCF71}"/>
              </a:ext>
            </a:extLst>
          </p:cNvPr>
          <p:cNvSpPr>
            <a:spLocks noGrp="1"/>
          </p:cNvSpPr>
          <p:nvPr>
            <p:ph type="body" sz="quarter" idx="3"/>
          </p:nvPr>
        </p:nvSpPr>
        <p:spPr/>
        <p:txBody>
          <a:bodyPr>
            <a:normAutofit lnSpcReduction="10000"/>
          </a:bodyPr>
          <a:lstStyle/>
          <a:p>
            <a:r>
              <a:rPr lang="en-US"/>
              <a:t>How to work with consumers in a trauma informed way.</a:t>
            </a:r>
          </a:p>
        </p:txBody>
      </p:sp>
      <p:sp>
        <p:nvSpPr>
          <p:cNvPr id="6" name="Content Placeholder 5">
            <a:extLst>
              <a:ext uri="{FF2B5EF4-FFF2-40B4-BE49-F238E27FC236}">
                <a16:creationId xmlns:a16="http://schemas.microsoft.com/office/drawing/2014/main" id="{A2629FE1-7F5F-4A80-959D-6C4A495F3DCF}"/>
              </a:ext>
            </a:extLst>
          </p:cNvPr>
          <p:cNvSpPr>
            <a:spLocks noGrp="1"/>
          </p:cNvSpPr>
          <p:nvPr>
            <p:ph sz="quarter" idx="4"/>
          </p:nvPr>
        </p:nvSpPr>
        <p:spPr/>
        <p:txBody>
          <a:bodyPr vert="horz" lIns="91440" tIns="45720" rIns="91440" bIns="45720" rtlCol="0" anchor="t">
            <a:normAutofit/>
          </a:bodyPr>
          <a:lstStyle/>
          <a:p>
            <a:r>
              <a:rPr lang="en-US"/>
              <a:t>Safety</a:t>
            </a:r>
          </a:p>
          <a:p>
            <a:r>
              <a:rPr lang="en-US"/>
              <a:t>Trustworthiness and Transparency</a:t>
            </a:r>
          </a:p>
          <a:p>
            <a:r>
              <a:rPr lang="en-US"/>
              <a:t>Peer Support/Family Support</a:t>
            </a:r>
          </a:p>
          <a:p>
            <a:r>
              <a:rPr lang="en-US"/>
              <a:t>Collaboration and Mutuality</a:t>
            </a:r>
          </a:p>
          <a:p>
            <a:r>
              <a:rPr lang="en-US"/>
              <a:t>Empowerment, Voice and Choice</a:t>
            </a:r>
          </a:p>
          <a:p>
            <a:r>
              <a:rPr lang="en-US"/>
              <a:t>Cultural, Historical, and Gender Issues</a:t>
            </a:r>
          </a:p>
          <a:p>
            <a:endParaRPr lang="en-US"/>
          </a:p>
        </p:txBody>
      </p:sp>
    </p:spTree>
    <p:extLst>
      <p:ext uri="{BB962C8B-B14F-4D97-AF65-F5344CB8AC3E}">
        <p14:creationId xmlns:p14="http://schemas.microsoft.com/office/powerpoint/2010/main" val="682922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1000"/>
                                        <p:tgtEl>
                                          <p:spTgt spid="6">
                                            <p:txEl>
                                              <p:pRg st="1" end="1"/>
                                            </p:txEl>
                                          </p:spTgt>
                                        </p:tgtEl>
                                      </p:cBhvr>
                                    </p:animEffect>
                                    <p:anim calcmode="lin" valueType="num">
                                      <p:cBhvr>
                                        <p:cTn id="1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1000"/>
                                        <p:tgtEl>
                                          <p:spTgt spid="6">
                                            <p:txEl>
                                              <p:pRg st="2" end="2"/>
                                            </p:txEl>
                                          </p:spTgt>
                                        </p:tgtEl>
                                      </p:cBhvr>
                                    </p:animEffect>
                                    <p:anim calcmode="lin" valueType="num">
                                      <p:cBhvr>
                                        <p:cTn id="2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fade">
                                      <p:cBhvr>
                                        <p:cTn id="30" dur="1000"/>
                                        <p:tgtEl>
                                          <p:spTgt spid="6">
                                            <p:txEl>
                                              <p:pRg st="3" end="3"/>
                                            </p:txEl>
                                          </p:spTgt>
                                        </p:tgtEl>
                                      </p:cBhvr>
                                    </p:animEffect>
                                    <p:anim calcmode="lin" valueType="num">
                                      <p:cBhvr>
                                        <p:cTn id="31"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grpId="0" nodeType="after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fade">
                                      <p:cBhvr>
                                        <p:cTn id="36" dur="1000"/>
                                        <p:tgtEl>
                                          <p:spTgt spid="6">
                                            <p:txEl>
                                              <p:pRg st="4" end="4"/>
                                            </p:txEl>
                                          </p:spTgt>
                                        </p:tgtEl>
                                      </p:cBhvr>
                                    </p:animEffect>
                                    <p:anim calcmode="lin" valueType="num">
                                      <p:cBhvr>
                                        <p:cTn id="3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39" fill="hold">
                            <p:stCondLst>
                              <p:cond delay="5500"/>
                            </p:stCondLst>
                            <p:childTnLst>
                              <p:par>
                                <p:cTn id="40" presetID="42" presetClass="entr" presetSubtype="0" fill="hold" grpId="0" nodeType="after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21534-A2BD-4DB3-820E-155111439046}"/>
              </a:ext>
            </a:extLst>
          </p:cNvPr>
          <p:cNvSpPr>
            <a:spLocks noGrp="1"/>
          </p:cNvSpPr>
          <p:nvPr>
            <p:ph type="title"/>
          </p:nvPr>
        </p:nvSpPr>
        <p:spPr/>
        <p:txBody>
          <a:bodyPr>
            <a:normAutofit fontScale="90000"/>
          </a:bodyPr>
          <a:lstStyle/>
          <a:p>
            <a:r>
              <a:rPr lang="en-US"/>
              <a:t>How to help Peer and Family Support deal with Compassion Fatigue </a:t>
            </a:r>
          </a:p>
        </p:txBody>
      </p:sp>
      <p:sp>
        <p:nvSpPr>
          <p:cNvPr id="3" name="Text Placeholder 2">
            <a:extLst>
              <a:ext uri="{FF2B5EF4-FFF2-40B4-BE49-F238E27FC236}">
                <a16:creationId xmlns:a16="http://schemas.microsoft.com/office/drawing/2014/main" id="{154FF1C1-88E5-4A36-AED3-8042654142BE}"/>
              </a:ext>
            </a:extLst>
          </p:cNvPr>
          <p:cNvSpPr>
            <a:spLocks noGrp="1"/>
          </p:cNvSpPr>
          <p:nvPr>
            <p:ph type="body" idx="1"/>
          </p:nvPr>
        </p:nvSpPr>
        <p:spPr/>
        <p:txBody>
          <a:bodyPr/>
          <a:lstStyle/>
          <a:p>
            <a:endParaRPr lang="en-US"/>
          </a:p>
        </p:txBody>
      </p:sp>
      <p:sp>
        <p:nvSpPr>
          <p:cNvPr id="5" name="Text Placeholder 4">
            <a:extLst>
              <a:ext uri="{FF2B5EF4-FFF2-40B4-BE49-F238E27FC236}">
                <a16:creationId xmlns:a16="http://schemas.microsoft.com/office/drawing/2014/main" id="{6C9F9281-5C48-45BB-89F8-12E3692589A9}"/>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C5C96B61-667A-4F8F-B3F7-0AF375AC0D38}"/>
              </a:ext>
            </a:extLst>
          </p:cNvPr>
          <p:cNvSpPr>
            <a:spLocks noGrp="1"/>
          </p:cNvSpPr>
          <p:nvPr>
            <p:ph sz="quarter" idx="4"/>
          </p:nvPr>
        </p:nvSpPr>
        <p:spPr/>
        <p:txBody>
          <a:bodyPr vert="horz" lIns="91440" tIns="45720" rIns="91440" bIns="45720" rtlCol="0" anchor="t">
            <a:normAutofit/>
          </a:bodyPr>
          <a:lstStyle/>
          <a:p>
            <a:r>
              <a:rPr lang="en-US"/>
              <a:t>Process and talk with coworkers about situation to help get things off your chest and mind. </a:t>
            </a:r>
          </a:p>
          <a:p>
            <a:r>
              <a:rPr lang="en-US"/>
              <a:t>Preform 'reality checks"</a:t>
            </a:r>
          </a:p>
          <a:p>
            <a:r>
              <a:rPr lang="en-US"/>
              <a:t>Take time for yourself. </a:t>
            </a:r>
          </a:p>
          <a:p>
            <a:r>
              <a:rPr lang="en-US"/>
              <a:t>Enjoy the small victories.</a:t>
            </a:r>
          </a:p>
          <a:p>
            <a:endParaRPr lang="en-US"/>
          </a:p>
        </p:txBody>
      </p:sp>
      <p:pic>
        <p:nvPicPr>
          <p:cNvPr id="10" name="Content Placeholder 9">
            <a:extLst>
              <a:ext uri="{FF2B5EF4-FFF2-40B4-BE49-F238E27FC236}">
                <a16:creationId xmlns:a16="http://schemas.microsoft.com/office/drawing/2014/main" id="{C227F520-CBBE-4340-8099-5100634E610E}"/>
              </a:ext>
            </a:extLst>
          </p:cNvPr>
          <p:cNvPicPr>
            <a:picLocks noGrp="1" noChangeAspect="1"/>
          </p:cNvPicPr>
          <p:nvPr>
            <p:ph sz="half" idx="2"/>
          </p:nvPr>
        </p:nvPicPr>
        <p:blipFill>
          <a:blip r:embed="rId2"/>
          <a:stretch>
            <a:fillRect/>
          </a:stretch>
        </p:blipFill>
        <p:spPr>
          <a:xfrm>
            <a:off x="1230709" y="3132585"/>
            <a:ext cx="4371246" cy="3086100"/>
          </a:xfrm>
        </p:spPr>
      </p:pic>
    </p:spTree>
    <p:extLst>
      <p:ext uri="{BB962C8B-B14F-4D97-AF65-F5344CB8AC3E}">
        <p14:creationId xmlns:p14="http://schemas.microsoft.com/office/powerpoint/2010/main" val="2259978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2500"/>
                            </p:stCondLst>
                            <p:childTnLst>
                              <p:par>
                                <p:cTn id="9" presetID="31"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p:cTn id="11"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4" dur="1000"/>
                                        <p:tgtEl>
                                          <p:spTgt spid="6">
                                            <p:txEl>
                                              <p:pRg st="0" end="0"/>
                                            </p:txEl>
                                          </p:spTgt>
                                        </p:tgtEl>
                                      </p:cBhvr>
                                    </p:animEffect>
                                  </p:childTnLst>
                                </p:cTn>
                              </p:par>
                            </p:childTnLst>
                          </p:cTn>
                        </p:par>
                        <p:par>
                          <p:cTn id="15" fill="hold">
                            <p:stCondLst>
                              <p:cond delay="3500"/>
                            </p:stCondLst>
                            <p:childTnLst>
                              <p:par>
                                <p:cTn id="16" presetID="31" presetClass="entr" presetSubtype="0" fill="hold" grpId="0" nodeType="after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p:cTn id="18"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6">
                                            <p:txEl>
                                              <p:pRg st="1" end="1"/>
                                            </p:txEl>
                                          </p:spTgt>
                                        </p:tgtEl>
                                      </p:cBhvr>
                                    </p:animEffect>
                                  </p:childTnLst>
                                </p:cTn>
                              </p:par>
                            </p:childTnLst>
                          </p:cTn>
                        </p:par>
                        <p:par>
                          <p:cTn id="22" fill="hold">
                            <p:stCondLst>
                              <p:cond delay="4500"/>
                            </p:stCondLst>
                            <p:childTnLst>
                              <p:par>
                                <p:cTn id="23" presetID="31" presetClass="entr" presetSubtype="0" fill="hold" grpId="0" nodeType="after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8" dur="1000"/>
                                        <p:tgtEl>
                                          <p:spTgt spid="6">
                                            <p:txEl>
                                              <p:pRg st="2" end="2"/>
                                            </p:txEl>
                                          </p:spTgt>
                                        </p:tgtEl>
                                      </p:cBhvr>
                                    </p:animEffect>
                                  </p:childTnLst>
                                </p:cTn>
                              </p:par>
                            </p:childTnLst>
                          </p:cTn>
                        </p:par>
                        <p:par>
                          <p:cTn id="29" fill="hold">
                            <p:stCondLst>
                              <p:cond delay="5500"/>
                            </p:stCondLst>
                            <p:childTnLst>
                              <p:par>
                                <p:cTn id="30" presetID="31" presetClass="entr" presetSubtype="0" fill="hold" grpId="0" nodeType="after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 calcmode="lin" valueType="num">
                                      <p:cBhvr>
                                        <p:cTn id="32"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3"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34"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35" dur="1000"/>
                                        <p:tgtEl>
                                          <p:spTgt spid="6">
                                            <p:txEl>
                                              <p:pRg st="3" end="3"/>
                                            </p:txEl>
                                          </p:spTgt>
                                        </p:tgtEl>
                                      </p:cBhvr>
                                    </p:animEffect>
                                  </p:childTnLst>
                                </p:cTn>
                              </p:par>
                            </p:childTnLst>
                          </p:cTn>
                        </p:par>
                        <p:par>
                          <p:cTn id="36" fill="hold">
                            <p:stCondLst>
                              <p:cond delay="6500"/>
                            </p:stCondLst>
                            <p:childTnLst>
                              <p:par>
                                <p:cTn id="37" presetID="8" presetClass="entr" presetSubtype="32"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diamond(out)">
                                      <p:cBhvr>
                                        <p:cTn id="3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FADFB3-3D44-49A8-AE3B-A87C61607F7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useBgFill="1">
        <p:nvSpPr>
          <p:cNvPr id="12" name="Rectangle 11">
            <a:extLst>
              <a:ext uri="{FF2B5EF4-FFF2-40B4-BE49-F238E27FC236}">
                <a16:creationId xmlns:a16="http://schemas.microsoft.com/office/drawing/2014/main" id="{CD94F7C0-1344-4B3C-AFCB-E7F006BB53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EC584A2-4215-4DB8-AE1F-E3768D77E8D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C478C907-4C71-4C9C-B36A-8ABB4614C10F}"/>
              </a:ext>
            </a:extLst>
          </p:cNvPr>
          <p:cNvSpPr>
            <a:spLocks noGrp="1"/>
          </p:cNvSpPr>
          <p:nvPr>
            <p:ph type="title"/>
          </p:nvPr>
        </p:nvSpPr>
        <p:spPr>
          <a:xfrm>
            <a:off x="685799" y="764373"/>
            <a:ext cx="3977639" cy="1600200"/>
          </a:xfrm>
        </p:spPr>
        <p:txBody>
          <a:bodyPr vert="horz" lIns="91440" tIns="45720" rIns="91440" bIns="45720" rtlCol="0" anchor="b">
            <a:normAutofit/>
          </a:bodyPr>
          <a:lstStyle/>
          <a:p>
            <a:r>
              <a:rPr lang="en-US" kern="1200" cap="all" baseline="0">
                <a:solidFill>
                  <a:schemeClr val="tx1"/>
                </a:solidFill>
                <a:latin typeface="+mj-lt"/>
                <a:ea typeface="+mj-ea"/>
                <a:cs typeface="+mj-cs"/>
              </a:rPr>
              <a:t>What it takes to make it work</a:t>
            </a:r>
          </a:p>
        </p:txBody>
      </p:sp>
      <p:sp>
        <p:nvSpPr>
          <p:cNvPr id="4" name="Text Placeholder 3">
            <a:extLst>
              <a:ext uri="{FF2B5EF4-FFF2-40B4-BE49-F238E27FC236}">
                <a16:creationId xmlns:a16="http://schemas.microsoft.com/office/drawing/2014/main" id="{FD60B53D-5F82-425C-B9E6-5C3A8747DFE2}"/>
              </a:ext>
            </a:extLst>
          </p:cNvPr>
          <p:cNvSpPr>
            <a:spLocks noGrp="1"/>
          </p:cNvSpPr>
          <p:nvPr>
            <p:ph type="body" sz="half" idx="2"/>
          </p:nvPr>
        </p:nvSpPr>
        <p:spPr>
          <a:xfrm>
            <a:off x="685800" y="2364573"/>
            <a:ext cx="3977639" cy="3854112"/>
          </a:xfrm>
        </p:spPr>
        <p:txBody>
          <a:bodyPr vert="horz" lIns="91440" tIns="45720" rIns="91440" bIns="45720" rtlCol="0" anchor="t">
            <a:normAutofit/>
          </a:bodyPr>
          <a:lstStyle/>
          <a:p>
            <a:pPr indent="-228600">
              <a:buFont typeface="Arial" panose="020B0604020202020204" pitchFamily="34" charset="0"/>
              <a:buChar char="•"/>
            </a:pPr>
            <a:r>
              <a:rPr lang="en-US"/>
              <a:t>A team effort approach.  Everyone has to work together.  </a:t>
            </a:r>
          </a:p>
          <a:p>
            <a:pPr indent="-228600">
              <a:buFont typeface="Arial" panose="020B0604020202020204" pitchFamily="34" charset="0"/>
              <a:buChar char="•"/>
            </a:pPr>
            <a:r>
              <a:rPr lang="en-US"/>
              <a:t>Helps to know your personal limits and the limits of others in the team.</a:t>
            </a:r>
          </a:p>
          <a:p>
            <a:pPr indent="-228600">
              <a:buFont typeface="Arial" panose="020B0604020202020204" pitchFamily="34" charset="0"/>
              <a:buChar char="•"/>
            </a:pPr>
            <a:r>
              <a:rPr lang="en-US"/>
              <a:t>Having a clear cut definition of what your team members duties and positions intel .</a:t>
            </a:r>
          </a:p>
          <a:p>
            <a:pPr indent="-228600">
              <a:buFont typeface="Arial" panose="020B0604020202020204" pitchFamily="34" charset="0"/>
              <a:buChar char="•"/>
            </a:pPr>
            <a:r>
              <a:rPr lang="en-US"/>
              <a:t>Communication between departments, clients and all involved with clients (community partners). </a:t>
            </a:r>
          </a:p>
        </p:txBody>
      </p:sp>
      <p:pic>
        <p:nvPicPr>
          <p:cNvPr id="8" name="Picture 7">
            <a:extLst>
              <a:ext uri="{FF2B5EF4-FFF2-40B4-BE49-F238E27FC236}">
                <a16:creationId xmlns:a16="http://schemas.microsoft.com/office/drawing/2014/main" id="{38C8EB3B-FA50-483E-A948-C6ED2ED62A72}"/>
              </a:ext>
            </a:extLst>
          </p:cNvPr>
          <p:cNvPicPr>
            <a:picLocks noChangeAspect="1"/>
          </p:cNvPicPr>
          <p:nvPr/>
        </p:nvPicPr>
        <p:blipFill>
          <a:blip r:embed="rId3"/>
          <a:stretch>
            <a:fillRect/>
          </a:stretch>
        </p:blipFill>
        <p:spPr>
          <a:xfrm>
            <a:off x="6496146" y="2364573"/>
            <a:ext cx="4219575" cy="2381250"/>
          </a:xfrm>
          <a:prstGeom prst="rect">
            <a:avLst/>
          </a:prstGeom>
        </p:spPr>
      </p:pic>
    </p:spTree>
    <p:extLst>
      <p:ext uri="{BB962C8B-B14F-4D97-AF65-F5344CB8AC3E}">
        <p14:creationId xmlns:p14="http://schemas.microsoft.com/office/powerpoint/2010/main" val="2445865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par>
                          <p:cTn id="8" fill="hold">
                            <p:stCondLst>
                              <p:cond delay="4000"/>
                            </p:stCondLst>
                            <p:childTnLst>
                              <p:par>
                                <p:cTn id="9" presetID="21"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heel(1)">
                                      <p:cBhvr>
                                        <p:cTn id="11" dur="2000"/>
                                        <p:tgtEl>
                                          <p:spTgt spid="4">
                                            <p:txEl>
                                              <p:pRg st="0" end="0"/>
                                            </p:txEl>
                                          </p:spTgt>
                                        </p:tgtEl>
                                      </p:cBhvr>
                                    </p:animEffect>
                                  </p:childTnLst>
                                </p:cTn>
                              </p:par>
                            </p:childTnLst>
                          </p:cTn>
                        </p:par>
                        <p:par>
                          <p:cTn id="12" fill="hold">
                            <p:stCondLst>
                              <p:cond delay="6000"/>
                            </p:stCondLst>
                            <p:childTnLst>
                              <p:par>
                                <p:cTn id="13" presetID="21" presetClass="entr" presetSubtype="1"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heel(1)">
                                      <p:cBhvr>
                                        <p:cTn id="15" dur="2000"/>
                                        <p:tgtEl>
                                          <p:spTgt spid="4">
                                            <p:txEl>
                                              <p:pRg st="1" end="1"/>
                                            </p:txEl>
                                          </p:spTgt>
                                        </p:tgtEl>
                                      </p:cBhvr>
                                    </p:animEffect>
                                  </p:childTnLst>
                                </p:cTn>
                              </p:par>
                            </p:childTnLst>
                          </p:cTn>
                        </p:par>
                        <p:par>
                          <p:cTn id="16" fill="hold">
                            <p:stCondLst>
                              <p:cond delay="8000"/>
                            </p:stCondLst>
                            <p:childTnLst>
                              <p:par>
                                <p:cTn id="17" presetID="21" presetClass="entr" presetSubtype="1"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heel(1)">
                                      <p:cBhvr>
                                        <p:cTn id="19" dur="2000"/>
                                        <p:tgtEl>
                                          <p:spTgt spid="4">
                                            <p:txEl>
                                              <p:pRg st="2" end="2"/>
                                            </p:txEl>
                                          </p:spTgt>
                                        </p:tgtEl>
                                      </p:cBhvr>
                                    </p:animEffect>
                                  </p:childTnLst>
                                </p:cTn>
                              </p:par>
                            </p:childTnLst>
                          </p:cTn>
                        </p:par>
                        <p:par>
                          <p:cTn id="20" fill="hold">
                            <p:stCondLst>
                              <p:cond delay="10000"/>
                            </p:stCondLst>
                            <p:childTnLst>
                              <p:par>
                                <p:cTn id="21" presetID="21" presetClass="entr" presetSubtype="1"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wheel(1)">
                                      <p:cBhvr>
                                        <p:cTn id="23" dur="2000"/>
                                        <p:tgtEl>
                                          <p:spTgt spid="4">
                                            <p:txEl>
                                              <p:pRg st="3" end="3"/>
                                            </p:txEl>
                                          </p:spTgt>
                                        </p:tgtEl>
                                      </p:cBhvr>
                                    </p:animEffect>
                                  </p:childTnLst>
                                </p:cTn>
                              </p:par>
                            </p:childTnLst>
                          </p:cTn>
                        </p:par>
                        <p:par>
                          <p:cTn id="24" fill="hold">
                            <p:stCondLst>
                              <p:cond delay="12000"/>
                            </p:stCondLst>
                            <p:childTnLst>
                              <p:par>
                                <p:cTn id="25" presetID="26"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80">
                                          <p:stCondLst>
                                            <p:cond delay="0"/>
                                          </p:stCondLst>
                                        </p:cTn>
                                        <p:tgtEl>
                                          <p:spTgt spid="8"/>
                                        </p:tgtEl>
                                      </p:cBhvr>
                                    </p:animEffect>
                                    <p:anim calcmode="lin" valueType="num">
                                      <p:cBhvr>
                                        <p:cTn id="2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3" dur="26">
                                          <p:stCondLst>
                                            <p:cond delay="650"/>
                                          </p:stCondLst>
                                        </p:cTn>
                                        <p:tgtEl>
                                          <p:spTgt spid="8"/>
                                        </p:tgtEl>
                                      </p:cBhvr>
                                      <p:to x="100000" y="60000"/>
                                    </p:animScale>
                                    <p:animScale>
                                      <p:cBhvr>
                                        <p:cTn id="34" dur="166" decel="50000">
                                          <p:stCondLst>
                                            <p:cond delay="676"/>
                                          </p:stCondLst>
                                        </p:cTn>
                                        <p:tgtEl>
                                          <p:spTgt spid="8"/>
                                        </p:tgtEl>
                                      </p:cBhvr>
                                      <p:to x="100000" y="100000"/>
                                    </p:animScale>
                                    <p:animScale>
                                      <p:cBhvr>
                                        <p:cTn id="35" dur="26">
                                          <p:stCondLst>
                                            <p:cond delay="1312"/>
                                          </p:stCondLst>
                                        </p:cTn>
                                        <p:tgtEl>
                                          <p:spTgt spid="8"/>
                                        </p:tgtEl>
                                      </p:cBhvr>
                                      <p:to x="100000" y="80000"/>
                                    </p:animScale>
                                    <p:animScale>
                                      <p:cBhvr>
                                        <p:cTn id="36" dur="166" decel="50000">
                                          <p:stCondLst>
                                            <p:cond delay="1338"/>
                                          </p:stCondLst>
                                        </p:cTn>
                                        <p:tgtEl>
                                          <p:spTgt spid="8"/>
                                        </p:tgtEl>
                                      </p:cBhvr>
                                      <p:to x="100000" y="100000"/>
                                    </p:animScale>
                                    <p:animScale>
                                      <p:cBhvr>
                                        <p:cTn id="37" dur="26">
                                          <p:stCondLst>
                                            <p:cond delay="1642"/>
                                          </p:stCondLst>
                                        </p:cTn>
                                        <p:tgtEl>
                                          <p:spTgt spid="8"/>
                                        </p:tgtEl>
                                      </p:cBhvr>
                                      <p:to x="100000" y="90000"/>
                                    </p:animScale>
                                    <p:animScale>
                                      <p:cBhvr>
                                        <p:cTn id="38" dur="166" decel="50000">
                                          <p:stCondLst>
                                            <p:cond delay="1668"/>
                                          </p:stCondLst>
                                        </p:cTn>
                                        <p:tgtEl>
                                          <p:spTgt spid="8"/>
                                        </p:tgtEl>
                                      </p:cBhvr>
                                      <p:to x="100000" y="100000"/>
                                    </p:animScale>
                                    <p:animScale>
                                      <p:cBhvr>
                                        <p:cTn id="39" dur="26">
                                          <p:stCondLst>
                                            <p:cond delay="1808"/>
                                          </p:stCondLst>
                                        </p:cTn>
                                        <p:tgtEl>
                                          <p:spTgt spid="8"/>
                                        </p:tgtEl>
                                      </p:cBhvr>
                                      <p:to x="100000" y="95000"/>
                                    </p:animScale>
                                    <p:animScale>
                                      <p:cBhvr>
                                        <p:cTn id="4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C3BBC63-DC19-41B8-AB81-E30CC21AEB8B}"/>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14" name="Rectangle 13">
            <a:extLst>
              <a:ext uri="{FF2B5EF4-FFF2-40B4-BE49-F238E27FC236}">
                <a16:creationId xmlns:a16="http://schemas.microsoft.com/office/drawing/2014/main" id="{C4E3B869-3361-4E8C-87BB-27794406A04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6A856AB-281D-45B5-B270-8EA6AC0CBDD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A72837BE-DF0F-4CCE-952F-37052FF80FC1}"/>
              </a:ext>
            </a:extLst>
          </p:cNvPr>
          <p:cNvSpPr>
            <a:spLocks noGrp="1"/>
          </p:cNvSpPr>
          <p:nvPr>
            <p:ph type="title"/>
          </p:nvPr>
        </p:nvSpPr>
        <p:spPr>
          <a:xfrm>
            <a:off x="685799" y="764373"/>
            <a:ext cx="4124396" cy="1600200"/>
          </a:xfrm>
        </p:spPr>
        <p:txBody>
          <a:bodyPr vert="horz" lIns="91440" tIns="45720" rIns="91440" bIns="45720" rtlCol="0" anchor="b">
            <a:normAutofit/>
          </a:bodyPr>
          <a:lstStyle/>
          <a:p>
            <a:r>
              <a:rPr lang="en-US" sz="2700"/>
              <a:t>Self-care techniques for peer and family support specialist</a:t>
            </a:r>
          </a:p>
        </p:txBody>
      </p:sp>
      <p:sp>
        <p:nvSpPr>
          <p:cNvPr id="4" name="Text Placeholder 3">
            <a:extLst>
              <a:ext uri="{FF2B5EF4-FFF2-40B4-BE49-F238E27FC236}">
                <a16:creationId xmlns:a16="http://schemas.microsoft.com/office/drawing/2014/main" id="{B6F38AC3-0E11-45AA-886D-0F1040F59444}"/>
              </a:ext>
            </a:extLst>
          </p:cNvPr>
          <p:cNvSpPr>
            <a:spLocks noGrp="1"/>
          </p:cNvSpPr>
          <p:nvPr>
            <p:ph type="body" sz="half" idx="2"/>
          </p:nvPr>
        </p:nvSpPr>
        <p:spPr>
          <a:xfrm>
            <a:off x="685800" y="2364573"/>
            <a:ext cx="4124395" cy="3854112"/>
          </a:xfrm>
        </p:spPr>
        <p:txBody>
          <a:bodyPr vert="horz" lIns="91440" tIns="45720" rIns="91440" bIns="45720" rtlCol="0" anchor="t">
            <a:normAutofit/>
          </a:bodyPr>
          <a:lstStyle/>
          <a:p>
            <a:pPr indent="-228600">
              <a:buFont typeface="Arial" panose="020B0604020202020204" pitchFamily="34" charset="0"/>
              <a:buChar char="•"/>
            </a:pPr>
            <a:r>
              <a:rPr lang="en-US" dirty="0"/>
              <a:t>Keeping a regular sleep schedule</a:t>
            </a:r>
          </a:p>
          <a:p>
            <a:pPr indent="-228600">
              <a:buFont typeface="Arial" panose="020B0604020202020204" pitchFamily="34" charset="0"/>
              <a:buChar char="•"/>
            </a:pPr>
            <a:r>
              <a:rPr lang="en-US" dirty="0"/>
              <a:t>Doing a hobby you enjoy</a:t>
            </a:r>
          </a:p>
          <a:p>
            <a:pPr indent="-228600">
              <a:buFont typeface="Arial" panose="020B0604020202020204" pitchFamily="34" charset="0"/>
              <a:buChar char="•"/>
            </a:pPr>
            <a:r>
              <a:rPr lang="en-US" dirty="0"/>
              <a:t>Spending time with family or friends</a:t>
            </a:r>
          </a:p>
          <a:p>
            <a:pPr indent="-228600">
              <a:buFont typeface="Arial" panose="020B0604020202020204" pitchFamily="34" charset="0"/>
              <a:buChar char="•"/>
            </a:pPr>
            <a:r>
              <a:rPr lang="en-US" dirty="0"/>
              <a:t>Mindfulness meditation</a:t>
            </a:r>
          </a:p>
          <a:p>
            <a:pPr indent="-228600">
              <a:buFont typeface="Arial" panose="020B0604020202020204" pitchFamily="34" charset="0"/>
              <a:buChar char="•"/>
            </a:pPr>
            <a:r>
              <a:rPr lang="en-US" dirty="0"/>
              <a:t>Exercise</a:t>
            </a:r>
          </a:p>
          <a:p>
            <a:pPr indent="-228600">
              <a:buFont typeface="Arial" panose="020B0604020202020204" pitchFamily="34" charset="0"/>
              <a:buChar char="•"/>
            </a:pPr>
            <a:r>
              <a:rPr lang="en-US" dirty="0"/>
              <a:t>Reflection</a:t>
            </a:r>
          </a:p>
          <a:p>
            <a:pPr indent="-228600">
              <a:buFont typeface="Arial" panose="020B0604020202020204" pitchFamily="34" charset="0"/>
              <a:buChar char="•"/>
            </a:pPr>
            <a:r>
              <a:rPr lang="en-US" dirty="0"/>
              <a:t>Remembering how far you yourself have come. </a:t>
            </a:r>
          </a:p>
          <a:p>
            <a:pPr indent="-228600">
              <a:buFont typeface="Arial" panose="020B0604020202020204" pitchFamily="34" charset="0"/>
              <a:buChar char="•"/>
            </a:pPr>
            <a:r>
              <a:rPr lang="en-US" dirty="0">
                <a:hlinkClick r:id="rId3"/>
              </a:rPr>
              <a:t>https://www.mystrength.com/</a:t>
            </a:r>
            <a:r>
              <a:rPr lang="en-US" dirty="0"/>
              <a:t> website</a:t>
            </a:r>
          </a:p>
        </p:txBody>
      </p:sp>
      <p:pic>
        <p:nvPicPr>
          <p:cNvPr id="19" name="Picture 20" descr="A close up of a sign&#10;&#10;Description generated with very high confidence">
            <a:extLst>
              <a:ext uri="{FF2B5EF4-FFF2-40B4-BE49-F238E27FC236}">
                <a16:creationId xmlns:a16="http://schemas.microsoft.com/office/drawing/2014/main" id="{F9ACDAB0-017E-4BB0-826A-A6FEE92E0700}"/>
              </a:ext>
            </a:extLst>
          </p:cNvPr>
          <p:cNvPicPr>
            <a:picLocks noGrp="1" noChangeAspect="1"/>
          </p:cNvPicPr>
          <p:nvPr>
            <p:ph idx="1"/>
          </p:nvPr>
        </p:nvPicPr>
        <p:blipFill>
          <a:blip r:embed="rId4"/>
          <a:stretch>
            <a:fillRect/>
          </a:stretch>
        </p:blipFill>
        <p:spPr>
          <a:xfrm>
            <a:off x="5475516" y="742445"/>
            <a:ext cx="5553075" cy="5486400"/>
          </a:xfrm>
          <a:prstGeom prst="rect">
            <a:avLst/>
          </a:prstGeom>
        </p:spPr>
      </p:pic>
    </p:spTree>
    <p:extLst>
      <p:ext uri="{BB962C8B-B14F-4D97-AF65-F5344CB8AC3E}">
        <p14:creationId xmlns:p14="http://schemas.microsoft.com/office/powerpoint/2010/main" val="2194926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Horizontal)">
                                      <p:cBhvr>
                                        <p:cTn id="12" dur="500"/>
                                        <p:tgtEl>
                                          <p:spTgt spid="4"/>
                                        </p:tgtEl>
                                      </p:cBhvr>
                                    </p:animEffect>
                                  </p:childTnLst>
                                </p:cTn>
                              </p:par>
                            </p:childTnLst>
                          </p:cTn>
                        </p:par>
                        <p:par>
                          <p:cTn id="13" fill="hold">
                            <p:stCondLst>
                              <p:cond delay="1000"/>
                            </p:stCondLst>
                            <p:childTnLst>
                              <p:par>
                                <p:cTn id="14" presetID="21"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4)">
                                      <p:cBhvr>
                                        <p:cTn id="1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ounded Rectangle 11">
            <a:extLst>
              <a:ext uri="{FF2B5EF4-FFF2-40B4-BE49-F238E27FC236}">
                <a16:creationId xmlns:a16="http://schemas.microsoft.com/office/drawing/2014/main" id="{2770B5F4-AED0-4A3A-859D-B6239ED38A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12D58BE2-90C2-40D7-A58F-DEA514AC0E3C}"/>
              </a:ext>
            </a:extLst>
          </p:cNvPr>
          <p:cNvPicPr>
            <a:picLocks noChangeAspect="1"/>
          </p:cNvPicPr>
          <p:nvPr/>
        </p:nvPicPr>
        <p:blipFill>
          <a:blip r:embed="rId2"/>
          <a:stretch>
            <a:fillRect/>
          </a:stretch>
        </p:blipFill>
        <p:spPr>
          <a:xfrm>
            <a:off x="3540252" y="873252"/>
            <a:ext cx="5111496" cy="5111496"/>
          </a:xfrm>
          <a:prstGeom prst="rect">
            <a:avLst/>
          </a:prstGeom>
          <a:ln w="31750" cap="sq">
            <a:noFill/>
            <a:miter lim="800000"/>
          </a:ln>
        </p:spPr>
      </p:pic>
    </p:spTree>
    <p:extLst>
      <p:ext uri="{BB962C8B-B14F-4D97-AF65-F5344CB8AC3E}">
        <p14:creationId xmlns:p14="http://schemas.microsoft.com/office/powerpoint/2010/main" val="810188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D580F5-E7BF-4C1D-BEFD-4A4601EBA87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12" name="Rectangle 11">
            <a:extLst>
              <a:ext uri="{FF2B5EF4-FFF2-40B4-BE49-F238E27FC236}">
                <a16:creationId xmlns:a16="http://schemas.microsoft.com/office/drawing/2014/main" id="{8B836880-BF75-4385-9994-9270F8ACF1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6BCFBE2-C65F-42E3-A14A-5D04B9842E4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5" name="Picture 5" descr="A screenshot of a cell phone&#10;&#10;Description generated with very high confidence">
            <a:extLst>
              <a:ext uri="{FF2B5EF4-FFF2-40B4-BE49-F238E27FC236}">
                <a16:creationId xmlns:a16="http://schemas.microsoft.com/office/drawing/2014/main" id="{881EFF4E-C89E-4ACF-BDC3-2F65F3B47F67}"/>
              </a:ext>
            </a:extLst>
          </p:cNvPr>
          <p:cNvPicPr>
            <a:picLocks noGrp="1" noChangeAspect="1"/>
          </p:cNvPicPr>
          <p:nvPr>
            <p:ph type="pic" idx="1"/>
          </p:nvPr>
        </p:nvPicPr>
        <p:blipFill rotWithShape="1">
          <a:blip r:embed="rId3"/>
          <a:srcRect r="266" b="3"/>
          <a:stretch/>
        </p:blipFill>
        <p:spPr>
          <a:xfrm>
            <a:off x="1682750" y="77788"/>
            <a:ext cx="8713353" cy="6552617"/>
          </a:xfrm>
          <a:prstGeom prst="rect">
            <a:avLst/>
          </a:prstGeom>
        </p:spPr>
      </p:pic>
    </p:spTree>
    <p:extLst>
      <p:ext uri="{BB962C8B-B14F-4D97-AF65-F5344CB8AC3E}">
        <p14:creationId xmlns:p14="http://schemas.microsoft.com/office/powerpoint/2010/main" val="1234070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F022A-3BC4-4BBB-9D70-036AA07A750B}"/>
              </a:ext>
            </a:extLst>
          </p:cNvPr>
          <p:cNvSpPr>
            <a:spLocks noGrp="1"/>
          </p:cNvSpPr>
          <p:nvPr>
            <p:ph type="title"/>
          </p:nvPr>
        </p:nvSpPr>
        <p:spPr>
          <a:xfrm>
            <a:off x="5419725" y="247650"/>
            <a:ext cx="6873240" cy="1600200"/>
          </a:xfrm>
        </p:spPr>
        <p:txBody>
          <a:bodyPr/>
          <a:lstStyle/>
          <a:p>
            <a:endParaRPr lang="en-US"/>
          </a:p>
        </p:txBody>
      </p:sp>
      <p:sp>
        <p:nvSpPr>
          <p:cNvPr id="4" name="Text Placeholder 3">
            <a:extLst>
              <a:ext uri="{FF2B5EF4-FFF2-40B4-BE49-F238E27FC236}">
                <a16:creationId xmlns:a16="http://schemas.microsoft.com/office/drawing/2014/main" id="{BB264B64-B537-4789-88A0-AC180F36F03E}"/>
              </a:ext>
            </a:extLst>
          </p:cNvPr>
          <p:cNvSpPr>
            <a:spLocks noGrp="1"/>
          </p:cNvSpPr>
          <p:nvPr>
            <p:ph type="body" sz="half" idx="2"/>
          </p:nvPr>
        </p:nvSpPr>
        <p:spPr/>
        <p:txBody>
          <a:bodyPr/>
          <a:lstStyle/>
          <a:p>
            <a:endParaRPr lang="en-US"/>
          </a:p>
        </p:txBody>
      </p:sp>
      <p:pic>
        <p:nvPicPr>
          <p:cNvPr id="17" name="Picture 17" descr="A person posing for the camera&#10;&#10;Description generated with very high confidence">
            <a:extLst>
              <a:ext uri="{FF2B5EF4-FFF2-40B4-BE49-F238E27FC236}">
                <a16:creationId xmlns:a16="http://schemas.microsoft.com/office/drawing/2014/main" id="{4143D3E6-B1B7-4CA1-8CF1-5B22385049C9}"/>
              </a:ext>
            </a:extLst>
          </p:cNvPr>
          <p:cNvPicPr>
            <a:picLocks noChangeAspect="1"/>
          </p:cNvPicPr>
          <p:nvPr/>
        </p:nvPicPr>
        <p:blipFill>
          <a:blip r:embed="rId2"/>
          <a:stretch>
            <a:fillRect/>
          </a:stretch>
        </p:blipFill>
        <p:spPr>
          <a:xfrm>
            <a:off x="1581150" y="1724025"/>
            <a:ext cx="8171795" cy="4406876"/>
          </a:xfrm>
          <a:prstGeom prst="rect">
            <a:avLst/>
          </a:prstGeom>
        </p:spPr>
      </p:pic>
    </p:spTree>
    <p:extLst>
      <p:ext uri="{BB962C8B-B14F-4D97-AF65-F5344CB8AC3E}">
        <p14:creationId xmlns:p14="http://schemas.microsoft.com/office/powerpoint/2010/main" val="3488379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D580F5-E7BF-4C1D-BEFD-4A4601EBA87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12" name="Rectangle 11">
            <a:extLst>
              <a:ext uri="{FF2B5EF4-FFF2-40B4-BE49-F238E27FC236}">
                <a16:creationId xmlns:a16="http://schemas.microsoft.com/office/drawing/2014/main" id="{B8E41B83-C09C-4859-AB94-511A2C0BBE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9E05C4E-6F76-43EC-9537-2BA7871BBE0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5" name="Picture 5" descr="A person smiling and posing for a photo&#10;&#10;Description generated with very high confidence">
            <a:extLst>
              <a:ext uri="{FF2B5EF4-FFF2-40B4-BE49-F238E27FC236}">
                <a16:creationId xmlns:a16="http://schemas.microsoft.com/office/drawing/2014/main" id="{4B9CF8AE-9C32-46C1-BDC5-3DF356BF9204}"/>
              </a:ext>
            </a:extLst>
          </p:cNvPr>
          <p:cNvPicPr>
            <a:picLocks noGrp="1" noChangeAspect="1"/>
          </p:cNvPicPr>
          <p:nvPr>
            <p:ph type="pic" idx="1"/>
          </p:nvPr>
        </p:nvPicPr>
        <p:blipFill rotWithShape="1">
          <a:blip r:embed="rId3"/>
          <a:srcRect t="25342" b="24401"/>
          <a:stretch/>
        </p:blipFill>
        <p:spPr>
          <a:xfrm>
            <a:off x="7496175" y="2300871"/>
            <a:ext cx="4583805" cy="3836726"/>
          </a:xfrm>
          <a:prstGeom prst="rect">
            <a:avLst/>
          </a:prstGeom>
        </p:spPr>
      </p:pic>
      <p:sp>
        <p:nvSpPr>
          <p:cNvPr id="2" name="Title 1">
            <a:extLst>
              <a:ext uri="{FF2B5EF4-FFF2-40B4-BE49-F238E27FC236}">
                <a16:creationId xmlns:a16="http://schemas.microsoft.com/office/drawing/2014/main" id="{C11C8D53-65FA-4B83-B29D-0FAED7D81558}"/>
              </a:ext>
            </a:extLst>
          </p:cNvPr>
          <p:cNvSpPr>
            <a:spLocks noGrp="1"/>
          </p:cNvSpPr>
          <p:nvPr>
            <p:ph type="title"/>
          </p:nvPr>
        </p:nvSpPr>
        <p:spPr>
          <a:xfrm>
            <a:off x="685800" y="400050"/>
            <a:ext cx="9546467" cy="1600200"/>
          </a:xfrm>
        </p:spPr>
        <p:txBody>
          <a:bodyPr vert="horz" lIns="91440" tIns="45720" rIns="91440" bIns="45720" rtlCol="0" anchor="b">
            <a:normAutofit/>
          </a:bodyPr>
          <a:lstStyle/>
          <a:p>
            <a:pPr algn="ctr"/>
            <a:r>
              <a:rPr lang="en-US"/>
              <a:t>Thank you for attending</a:t>
            </a:r>
          </a:p>
        </p:txBody>
      </p:sp>
      <p:sp>
        <p:nvSpPr>
          <p:cNvPr id="4" name="Text Placeholder 3">
            <a:extLst>
              <a:ext uri="{FF2B5EF4-FFF2-40B4-BE49-F238E27FC236}">
                <a16:creationId xmlns:a16="http://schemas.microsoft.com/office/drawing/2014/main" id="{07ADF4C8-F021-4C22-89D9-0818C4D23F9E}"/>
              </a:ext>
            </a:extLst>
          </p:cNvPr>
          <p:cNvSpPr>
            <a:spLocks noGrp="1"/>
          </p:cNvSpPr>
          <p:nvPr>
            <p:ph type="body" sz="half" idx="2"/>
          </p:nvPr>
        </p:nvSpPr>
        <p:spPr>
          <a:xfrm>
            <a:off x="371213" y="2300288"/>
            <a:ext cx="7061462" cy="3917950"/>
          </a:xfrm>
        </p:spPr>
        <p:txBody>
          <a:bodyPr vert="horz" lIns="91440" tIns="45720" rIns="91440" bIns="45720" rtlCol="0" anchor="t">
            <a:normAutofit/>
          </a:bodyPr>
          <a:lstStyle/>
          <a:p>
            <a:r>
              <a:rPr lang="en-US"/>
              <a:t>Tanya Fongemie ERE Peer Support Specialist FCC Behavioral Health  </a:t>
            </a:r>
          </a:p>
          <a:p>
            <a:r>
              <a:rPr lang="en-US"/>
              <a:t>3001 Warrior Lane</a:t>
            </a:r>
          </a:p>
          <a:p>
            <a:r>
              <a:rPr lang="en-US"/>
              <a:t>Poplar Bluff MO 63901</a:t>
            </a:r>
          </a:p>
          <a:p>
            <a:r>
              <a:rPr lang="en-US"/>
              <a:t>573-686-1200 </a:t>
            </a:r>
            <a:r>
              <a:rPr lang="en-US" err="1"/>
              <a:t>ext</a:t>
            </a:r>
            <a:r>
              <a:rPr lang="en-US"/>
              <a:t> 3258</a:t>
            </a:r>
          </a:p>
          <a:p>
            <a:r>
              <a:rPr lang="en-US"/>
              <a:t>Tanya.fongemie@fccinc.org</a:t>
            </a:r>
          </a:p>
          <a:p>
            <a:r>
              <a:rPr lang="en-US"/>
              <a:t>Bethann Berry, MA: ERE Therapist: FCC Behavioral Health</a:t>
            </a:r>
          </a:p>
          <a:p>
            <a:r>
              <a:rPr lang="en-US"/>
              <a:t>3001 Warrior Lane</a:t>
            </a:r>
          </a:p>
          <a:p>
            <a:r>
              <a:rPr lang="en-US"/>
              <a:t>Poplar Bluff MO 63901</a:t>
            </a:r>
          </a:p>
          <a:p>
            <a:r>
              <a:rPr lang="en-US"/>
              <a:t>573-686-1200 </a:t>
            </a:r>
            <a:r>
              <a:rPr lang="en-US" err="1"/>
              <a:t>ext</a:t>
            </a:r>
            <a:r>
              <a:rPr lang="en-US"/>
              <a:t> 3262</a:t>
            </a:r>
          </a:p>
          <a:p>
            <a:r>
              <a:rPr lang="en-US"/>
              <a:t>Bethann.berry@fccinc.org</a:t>
            </a:r>
          </a:p>
        </p:txBody>
      </p:sp>
    </p:spTree>
    <p:extLst>
      <p:ext uri="{BB962C8B-B14F-4D97-AF65-F5344CB8AC3E}">
        <p14:creationId xmlns:p14="http://schemas.microsoft.com/office/powerpoint/2010/main" val="1379252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par>
                          <p:cTn id="9" fill="hold">
                            <p:stCondLst>
                              <p:cond delay="880"/>
                            </p:stCondLst>
                            <p:childTnLst>
                              <p:par>
                                <p:cTn id="10" presetID="5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380"/>
                            </p:stCondLst>
                            <p:childTnLst>
                              <p:par>
                                <p:cTn id="16" presetID="2" presetClass="entr" presetSubtype="4" fill="hold" grpId="0" nodeType="after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880"/>
                            </p:stCondLst>
                            <p:childTnLst>
                              <p:par>
                                <p:cTn id="21" presetID="2" presetClass="entr" presetSubtype="4" fill="hold" grpId="0" nodeType="after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25" fill="hold">
                            <p:stCondLst>
                              <p:cond delay="2380"/>
                            </p:stCondLst>
                            <p:childTnLst>
                              <p:par>
                                <p:cTn id="26" presetID="2" presetClass="entr" presetSubtype="4" fill="hold" grpId="0" nodeType="after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 calcmode="lin" valueType="num">
                                      <p:cBhvr additive="base">
                                        <p:cTn id="2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30" fill="hold">
                            <p:stCondLst>
                              <p:cond delay="2880"/>
                            </p:stCondLst>
                            <p:childTnLst>
                              <p:par>
                                <p:cTn id="31" presetID="2" presetClass="entr" presetSubtype="4" fill="hold" grpId="0" nodeType="after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additive="base">
                                        <p:cTn id="3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35" fill="hold">
                            <p:stCondLst>
                              <p:cond delay="3380"/>
                            </p:stCondLst>
                            <p:childTnLst>
                              <p:par>
                                <p:cTn id="36" presetID="2" presetClass="entr" presetSubtype="4" fill="hold" grpId="0" nodeType="after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 calcmode="lin" valueType="num">
                                      <p:cBhvr additive="base">
                                        <p:cTn id="3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40" fill="hold">
                            <p:stCondLst>
                              <p:cond delay="3880"/>
                            </p:stCondLst>
                            <p:childTnLst>
                              <p:par>
                                <p:cTn id="41" presetID="2" presetClass="entr" presetSubtype="4" fill="hold" grpId="0" nodeType="after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45" fill="hold">
                            <p:stCondLst>
                              <p:cond delay="4380"/>
                            </p:stCondLst>
                            <p:childTnLst>
                              <p:par>
                                <p:cTn id="46" presetID="2" presetClass="entr" presetSubtype="4" fill="hold" grpId="0" nodeType="after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 calcmode="lin" valueType="num">
                                      <p:cBhvr additive="base">
                                        <p:cTn id="48"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50" fill="hold">
                            <p:stCondLst>
                              <p:cond delay="4880"/>
                            </p:stCondLst>
                            <p:childTnLst>
                              <p:par>
                                <p:cTn id="51" presetID="2" presetClass="entr" presetSubtype="4" fill="hold" grpId="0" nodeType="after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 calcmode="lin" valueType="num">
                                      <p:cBhvr additive="base">
                                        <p:cTn id="5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par>
                          <p:cTn id="55" fill="hold">
                            <p:stCondLst>
                              <p:cond delay="5380"/>
                            </p:stCondLst>
                            <p:childTnLst>
                              <p:par>
                                <p:cTn id="56" presetID="2" presetClass="entr" presetSubtype="4" fill="hold" grpId="0" nodeType="afterEffect">
                                  <p:stCondLst>
                                    <p:cond delay="0"/>
                                  </p:stCondLst>
                                  <p:childTnLst>
                                    <p:set>
                                      <p:cBhvr>
                                        <p:cTn id="57" dur="1" fill="hold">
                                          <p:stCondLst>
                                            <p:cond delay="0"/>
                                          </p:stCondLst>
                                        </p:cTn>
                                        <p:tgtEl>
                                          <p:spTgt spid="4">
                                            <p:txEl>
                                              <p:pRg st="8" end="8"/>
                                            </p:txEl>
                                          </p:spTgt>
                                        </p:tgtEl>
                                        <p:attrNameLst>
                                          <p:attrName>style.visibility</p:attrName>
                                        </p:attrNameLst>
                                      </p:cBhvr>
                                      <p:to>
                                        <p:strVal val="visible"/>
                                      </p:to>
                                    </p:set>
                                    <p:anim calcmode="lin" valueType="num">
                                      <p:cBhvr additive="base">
                                        <p:cTn id="58"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par>
                          <p:cTn id="60" fill="hold">
                            <p:stCondLst>
                              <p:cond delay="5880"/>
                            </p:stCondLst>
                            <p:childTnLst>
                              <p:par>
                                <p:cTn id="61" presetID="2" presetClass="entr" presetSubtype="4" fill="hold" grpId="0" nodeType="afterEffect">
                                  <p:stCondLst>
                                    <p:cond delay="0"/>
                                  </p:stCondLst>
                                  <p:childTnLst>
                                    <p:set>
                                      <p:cBhvr>
                                        <p:cTn id="62" dur="1" fill="hold">
                                          <p:stCondLst>
                                            <p:cond delay="0"/>
                                          </p:stCondLst>
                                        </p:cTn>
                                        <p:tgtEl>
                                          <p:spTgt spid="4">
                                            <p:txEl>
                                              <p:pRg st="9" end="9"/>
                                            </p:txEl>
                                          </p:spTgt>
                                        </p:tgtEl>
                                        <p:attrNameLst>
                                          <p:attrName>style.visibility</p:attrName>
                                        </p:attrNameLst>
                                      </p:cBhvr>
                                      <p:to>
                                        <p:strVal val="visible"/>
                                      </p:to>
                                    </p:set>
                                    <p:anim calcmode="lin" valueType="num">
                                      <p:cBhvr additive="base">
                                        <p:cTn id="63"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E868A-7110-40D4-A8DB-8C6334714313}"/>
              </a:ext>
            </a:extLst>
          </p:cNvPr>
          <p:cNvSpPr>
            <a:spLocks noGrp="1"/>
          </p:cNvSpPr>
          <p:nvPr>
            <p:ph type="title"/>
          </p:nvPr>
        </p:nvSpPr>
        <p:spPr/>
        <p:txBody>
          <a:bodyPr/>
          <a:lstStyle/>
          <a:p>
            <a:r>
              <a:rPr lang="en-US"/>
              <a:t>Peer support in behavioral health: a snapshot</a:t>
            </a:r>
          </a:p>
        </p:txBody>
      </p:sp>
      <p:sp>
        <p:nvSpPr>
          <p:cNvPr id="3" name="Content Placeholder 2">
            <a:extLst>
              <a:ext uri="{FF2B5EF4-FFF2-40B4-BE49-F238E27FC236}">
                <a16:creationId xmlns:a16="http://schemas.microsoft.com/office/drawing/2014/main" id="{457374BD-54AB-4A22-9309-77ABF87DF190}"/>
              </a:ext>
            </a:extLst>
          </p:cNvPr>
          <p:cNvSpPr>
            <a:spLocks noGrp="1"/>
          </p:cNvSpPr>
          <p:nvPr>
            <p:ph idx="1"/>
          </p:nvPr>
        </p:nvSpPr>
        <p:spPr/>
        <p:txBody>
          <a:bodyPr vert="horz" lIns="91440" tIns="45720" rIns="91440" bIns="45720" rtlCol="0" anchor="t">
            <a:normAutofit/>
          </a:bodyPr>
          <a:lstStyle/>
          <a:p>
            <a:r>
              <a:rPr lang="en-US"/>
              <a:t>Social, emotional, and practical support that is mutually offered or provided by a person with a mental health condition to  another person who lives with a similar condition. </a:t>
            </a:r>
          </a:p>
          <a:p>
            <a:r>
              <a:rPr lang="en-US"/>
              <a:t>A system of giving and receiving help founded on the key principles of respect, shared responsibility, and mutual agreement on what is helpful.</a:t>
            </a:r>
          </a:p>
          <a:p>
            <a:r>
              <a:rPr lang="en-US"/>
              <a:t>People who are a bit further along in their recovery journey can offer help to those who are earlier in the process.</a:t>
            </a:r>
          </a:p>
          <a:p>
            <a:r>
              <a:rPr lang="en-US"/>
              <a:t>A way to connect with other people, peer support can help lessen isolation and possibly help a person create friendships.</a:t>
            </a:r>
          </a:p>
          <a:p>
            <a:pPr marL="0" indent="0">
              <a:buNone/>
            </a:pPr>
            <a:r>
              <a:rPr lang="en-US"/>
              <a:t>*NAMI</a:t>
            </a:r>
          </a:p>
        </p:txBody>
      </p:sp>
    </p:spTree>
    <p:extLst>
      <p:ext uri="{BB962C8B-B14F-4D97-AF65-F5344CB8AC3E}">
        <p14:creationId xmlns:p14="http://schemas.microsoft.com/office/powerpoint/2010/main" val="363881048"/>
      </p:ext>
    </p:extLst>
  </p:cSld>
  <p:clrMapOvr>
    <a:masterClrMapping/>
  </p:clrMapOvr>
  <p:transition spd="slow">
    <p:push dir="u"/>
    <p:sndAc>
      <p:stSnd>
        <p:snd r:embed="rId2" name="hammer.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9A5C-DFEC-4638-AE9B-33543717D288}"/>
              </a:ext>
            </a:extLst>
          </p:cNvPr>
          <p:cNvSpPr>
            <a:spLocks noGrp="1"/>
          </p:cNvSpPr>
          <p:nvPr>
            <p:ph type="title"/>
          </p:nvPr>
        </p:nvSpPr>
        <p:spPr/>
        <p:txBody>
          <a:bodyPr/>
          <a:lstStyle/>
          <a:p>
            <a:r>
              <a:rPr lang="en-US"/>
              <a:t>What it takes to tell your story</a:t>
            </a:r>
          </a:p>
        </p:txBody>
      </p:sp>
      <p:sp>
        <p:nvSpPr>
          <p:cNvPr id="3" name="Text Placeholder 2">
            <a:extLst>
              <a:ext uri="{FF2B5EF4-FFF2-40B4-BE49-F238E27FC236}">
                <a16:creationId xmlns:a16="http://schemas.microsoft.com/office/drawing/2014/main" id="{8AC6168D-1D7A-4F9F-BBB1-88A554FB3220}"/>
              </a:ext>
            </a:extLst>
          </p:cNvPr>
          <p:cNvSpPr>
            <a:spLocks noGrp="1"/>
          </p:cNvSpPr>
          <p:nvPr>
            <p:ph type="body" idx="1"/>
          </p:nvPr>
        </p:nvSpPr>
        <p:spPr>
          <a:xfrm>
            <a:off x="688618" y="1924050"/>
            <a:ext cx="4501129" cy="682765"/>
          </a:xfrm>
        </p:spPr>
        <p:txBody>
          <a:bodyPr/>
          <a:lstStyle/>
          <a:p>
            <a:r>
              <a:rPr lang="en-US" sz="4000"/>
              <a:t>Finding strength </a:t>
            </a:r>
          </a:p>
        </p:txBody>
      </p:sp>
      <p:sp>
        <p:nvSpPr>
          <p:cNvPr id="6" name="Text Placeholder 5">
            <a:extLst>
              <a:ext uri="{FF2B5EF4-FFF2-40B4-BE49-F238E27FC236}">
                <a16:creationId xmlns:a16="http://schemas.microsoft.com/office/drawing/2014/main" id="{0869A865-A79F-4E89-B358-415B80BD974A}"/>
              </a:ext>
            </a:extLst>
          </p:cNvPr>
          <p:cNvSpPr>
            <a:spLocks noGrp="1"/>
          </p:cNvSpPr>
          <p:nvPr>
            <p:ph type="body" sz="quarter" idx="3"/>
          </p:nvPr>
        </p:nvSpPr>
        <p:spPr>
          <a:xfrm>
            <a:off x="3876361" y="3590925"/>
            <a:ext cx="4915425" cy="682765"/>
          </a:xfrm>
        </p:spPr>
        <p:txBody>
          <a:bodyPr/>
          <a:lstStyle/>
          <a:p>
            <a:r>
              <a:rPr lang="en-US" sz="4000"/>
              <a:t>Knowing your limit</a:t>
            </a:r>
          </a:p>
        </p:txBody>
      </p:sp>
      <p:sp>
        <p:nvSpPr>
          <p:cNvPr id="9" name="Text Placeholder 8">
            <a:extLst>
              <a:ext uri="{FF2B5EF4-FFF2-40B4-BE49-F238E27FC236}">
                <a16:creationId xmlns:a16="http://schemas.microsoft.com/office/drawing/2014/main" id="{9BEFB4C3-80FE-426D-90BA-E0E42E93AE2A}"/>
              </a:ext>
            </a:extLst>
          </p:cNvPr>
          <p:cNvSpPr>
            <a:spLocks noGrp="1"/>
          </p:cNvSpPr>
          <p:nvPr>
            <p:ph type="body" sz="quarter" idx="13"/>
          </p:nvPr>
        </p:nvSpPr>
        <p:spPr>
          <a:xfrm>
            <a:off x="5246146" y="5240547"/>
            <a:ext cx="6461336" cy="682765"/>
          </a:xfrm>
        </p:spPr>
        <p:txBody>
          <a:bodyPr/>
          <a:lstStyle/>
          <a:p>
            <a:r>
              <a:rPr lang="en-US" sz="4000"/>
              <a:t>Understanding others</a:t>
            </a:r>
          </a:p>
        </p:txBody>
      </p:sp>
    </p:spTree>
    <p:extLst>
      <p:ext uri="{BB962C8B-B14F-4D97-AF65-F5344CB8AC3E}">
        <p14:creationId xmlns:p14="http://schemas.microsoft.com/office/powerpoint/2010/main" val="3321117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explode.wav"/>
          </p:stSnd>
        </p:sndAc>
      </p:transition>
    </mc:Choice>
    <mc:Fallback xmlns="">
      <p:transition spd="slow">
        <p:fade/>
        <p:sndAc>
          <p:stSnd>
            <p:snd r:embed="rId3" name="explod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par>
                          <p:cTn id="14" fill="hold">
                            <p:stCondLst>
                              <p:cond delay="1500"/>
                            </p:stCondLst>
                            <p:childTnLst>
                              <p:par>
                                <p:cTn id="15" presetID="18" presetClass="entr" presetSubtype="1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500"/>
                                        <p:tgtEl>
                                          <p:spTgt spid="6"/>
                                        </p:tgtEl>
                                      </p:cBhvr>
                                    </p:animEffect>
                                  </p:childTnLst>
                                </p:cTn>
                              </p:par>
                            </p:childTnLst>
                          </p:cTn>
                        </p:par>
                        <p:par>
                          <p:cTn id="18" fill="hold">
                            <p:stCondLst>
                              <p:cond delay="2000"/>
                            </p:stCondLst>
                            <p:childTnLst>
                              <p:par>
                                <p:cTn id="19" presetID="4" presetClass="entr" presetSubtype="16"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1823F-E7D9-4619-BE30-E66AFB4228B4}"/>
              </a:ext>
            </a:extLst>
          </p:cNvPr>
          <p:cNvSpPr>
            <a:spLocks noGrp="1"/>
          </p:cNvSpPr>
          <p:nvPr>
            <p:ph type="ctrTitle"/>
          </p:nvPr>
        </p:nvSpPr>
        <p:spPr>
          <a:xfrm>
            <a:off x="1371600" y="710726"/>
            <a:ext cx="9448800" cy="1825096"/>
          </a:xfrm>
        </p:spPr>
        <p:txBody>
          <a:bodyPr/>
          <a:lstStyle/>
          <a:p>
            <a:pPr algn="ctr"/>
            <a:r>
              <a:rPr lang="en-US"/>
              <a:t>warning</a:t>
            </a:r>
          </a:p>
        </p:txBody>
      </p:sp>
      <p:sp>
        <p:nvSpPr>
          <p:cNvPr id="3" name="Subtitle 2">
            <a:extLst>
              <a:ext uri="{FF2B5EF4-FFF2-40B4-BE49-F238E27FC236}">
                <a16:creationId xmlns:a16="http://schemas.microsoft.com/office/drawing/2014/main" id="{25C516B3-8E09-4E27-ABBB-24C145D2B62C}"/>
              </a:ext>
            </a:extLst>
          </p:cNvPr>
          <p:cNvSpPr>
            <a:spLocks noGrp="1"/>
          </p:cNvSpPr>
          <p:nvPr>
            <p:ph type="subTitle" idx="1"/>
          </p:nvPr>
        </p:nvSpPr>
        <p:spPr>
          <a:xfrm>
            <a:off x="1371600" y="3632201"/>
            <a:ext cx="9448800" cy="1160252"/>
          </a:xfrm>
        </p:spPr>
        <p:txBody>
          <a:bodyPr vert="horz" lIns="91440" tIns="45720" rIns="91440" bIns="45720" rtlCol="0" anchor="t">
            <a:normAutofit fontScale="92500" lnSpcReduction="20000"/>
          </a:bodyPr>
          <a:lstStyle/>
          <a:p>
            <a:pPr algn="ctr"/>
            <a:r>
              <a:rPr lang="en-US" sz="3200"/>
              <a:t>Parts of this story and photos may cause emotional disturbances.  Feel free to take a moment to take care of yourself if it is needed. </a:t>
            </a:r>
            <a:endParaRPr lang="en-US"/>
          </a:p>
        </p:txBody>
      </p:sp>
    </p:spTree>
    <p:extLst>
      <p:ext uri="{BB962C8B-B14F-4D97-AF65-F5344CB8AC3E}">
        <p14:creationId xmlns:p14="http://schemas.microsoft.com/office/powerpoint/2010/main" val="1088286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45EA6-23D2-4AC6-8E55-B3EC358EAEC3}"/>
              </a:ext>
            </a:extLst>
          </p:cNvPr>
          <p:cNvSpPr>
            <a:spLocks noGrp="1"/>
          </p:cNvSpPr>
          <p:nvPr>
            <p:ph type="title"/>
          </p:nvPr>
        </p:nvSpPr>
        <p:spPr>
          <a:xfrm>
            <a:off x="638505" y="2628900"/>
            <a:ext cx="6873240" cy="1600200"/>
          </a:xfrm>
        </p:spPr>
        <p:txBody>
          <a:bodyPr>
            <a:normAutofit fontScale="90000"/>
          </a:bodyPr>
          <a:lstStyle/>
          <a:p>
            <a:pPr algn="ctr"/>
            <a:r>
              <a:rPr lang="en-US" sz="6000">
                <a:solidFill>
                  <a:srgbClr val="FFFF00"/>
                </a:solidFill>
              </a:rPr>
              <a:t>My</a:t>
            </a:r>
            <a:r>
              <a:rPr lang="en-US" sz="6000">
                <a:solidFill>
                  <a:srgbClr val="FFFF00"/>
                </a:solidFill>
                <a:latin typeface="Century Gothic"/>
                <a:cs typeface="+mj-ea"/>
              </a:rPr>
              <a:t> Resiliency and recovery JOURNEY </a:t>
            </a:r>
            <a:br>
              <a:rPr lang="en-US" sz="6000">
                <a:solidFill>
                  <a:srgbClr val="FFFF00"/>
                </a:solidFill>
                <a:latin typeface="Century Gothic"/>
                <a:cs typeface="+mj-ea"/>
              </a:rPr>
            </a:br>
            <a:br>
              <a:rPr lang="en-US" sz="6000">
                <a:solidFill>
                  <a:srgbClr val="FFFF00"/>
                </a:solidFill>
                <a:latin typeface="Century Gothic"/>
                <a:cs typeface="+mj-ea"/>
              </a:rPr>
            </a:br>
            <a:r>
              <a:rPr lang="en-US"/>
              <a:t>By Tanya </a:t>
            </a:r>
            <a:r>
              <a:rPr lang="en-US" err="1"/>
              <a:t>fongemie</a:t>
            </a:r>
            <a:endParaRPr lang="en-US"/>
          </a:p>
        </p:txBody>
      </p:sp>
      <p:pic>
        <p:nvPicPr>
          <p:cNvPr id="5" name="Picture 5" descr="A close up of a person with his mouth open looking at the camera&#10;&#10;Description generated with very high confidence">
            <a:extLst>
              <a:ext uri="{FF2B5EF4-FFF2-40B4-BE49-F238E27FC236}">
                <a16:creationId xmlns:a16="http://schemas.microsoft.com/office/drawing/2014/main" id="{0A27498D-B361-4371-B5D4-339B424F9F45}"/>
              </a:ext>
            </a:extLst>
          </p:cNvPr>
          <p:cNvPicPr>
            <a:picLocks noGrp="1" noChangeAspect="1"/>
          </p:cNvPicPr>
          <p:nvPr>
            <p:ph type="pic" idx="1"/>
          </p:nvPr>
        </p:nvPicPr>
        <p:blipFill rotWithShape="1">
          <a:blip r:embed="rId3"/>
          <a:srcRect t="7812" b="7812"/>
          <a:stretch/>
        </p:blipFill>
        <p:spPr>
          <a:prstGeom prst="rect">
            <a:avLst/>
          </a:prstGeom>
        </p:spPr>
      </p:pic>
    </p:spTree>
    <p:extLst>
      <p:ext uri="{BB962C8B-B14F-4D97-AF65-F5344CB8AC3E}">
        <p14:creationId xmlns:p14="http://schemas.microsoft.com/office/powerpoint/2010/main" val="263528172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suction.wav"/>
          </p:stSnd>
        </p:sndAc>
      </p:transition>
    </mc:Choice>
    <mc:Fallback xmlns="">
      <p:transition spd="slow">
        <p:split orient="vert"/>
        <p:sndAc>
          <p:stSnd>
            <p:snd r:embed="rId4" name="suctio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45"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anim calcmode="lin" valueType="num">
                                      <p:cBhvr>
                                        <p:cTn id="11" dur="2000" fill="hold"/>
                                        <p:tgtEl>
                                          <p:spTgt spid="5"/>
                                        </p:tgtEl>
                                        <p:attrNameLst>
                                          <p:attrName>ppt_w</p:attrName>
                                        </p:attrNameLst>
                                      </p:cBhvr>
                                      <p:tavLst>
                                        <p:tav tm="0" fmla="#ppt_w*sin(2.5*pi*$)">
                                          <p:val>
                                            <p:fltVal val="0"/>
                                          </p:val>
                                        </p:tav>
                                        <p:tav tm="100000">
                                          <p:val>
                                            <p:fltVal val="1"/>
                                          </p:val>
                                        </p:tav>
                                      </p:tavLst>
                                    </p:anim>
                                    <p:anim calcmode="lin" valueType="num">
                                      <p:cBhvr>
                                        <p:cTn id="12"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912BD-EB77-417A-A4B4-A2CA6FA0471C}"/>
              </a:ext>
            </a:extLst>
          </p:cNvPr>
          <p:cNvSpPr>
            <a:spLocks noGrp="1"/>
          </p:cNvSpPr>
          <p:nvPr>
            <p:ph type="title"/>
          </p:nvPr>
        </p:nvSpPr>
        <p:spPr/>
        <p:txBody>
          <a:bodyPr/>
          <a:lstStyle/>
          <a:p>
            <a:r>
              <a:rPr lang="en-US"/>
              <a:t>My Story</a:t>
            </a:r>
          </a:p>
        </p:txBody>
      </p:sp>
      <p:sp>
        <p:nvSpPr>
          <p:cNvPr id="3" name="Content Placeholder 2">
            <a:extLst>
              <a:ext uri="{FF2B5EF4-FFF2-40B4-BE49-F238E27FC236}">
                <a16:creationId xmlns:a16="http://schemas.microsoft.com/office/drawing/2014/main" id="{C722E008-56E4-48AF-B9A8-E1C7CA735D78}"/>
              </a:ext>
            </a:extLst>
          </p:cNvPr>
          <p:cNvSpPr>
            <a:spLocks noGrp="1"/>
          </p:cNvSpPr>
          <p:nvPr>
            <p:ph sz="half" idx="1"/>
          </p:nvPr>
        </p:nvSpPr>
        <p:spPr>
          <a:xfrm>
            <a:off x="1304026" y="2194559"/>
            <a:ext cx="10639244" cy="4024125"/>
          </a:xfrm>
        </p:spPr>
        <p:txBody>
          <a:bodyPr vert="horz" lIns="91440" tIns="45720" rIns="91440" bIns="45720" rtlCol="0" anchor="t">
            <a:noAutofit/>
          </a:bodyPr>
          <a:lstStyle/>
          <a:p>
            <a:r>
              <a:rPr lang="en-US" sz="2800"/>
              <a:t>I was only 7 years old</a:t>
            </a:r>
          </a:p>
          <a:p>
            <a:r>
              <a:rPr lang="en-US" sz="2800"/>
              <a:t>Not even a year later at age 8</a:t>
            </a:r>
          </a:p>
          <a:p>
            <a:r>
              <a:rPr lang="en-US" sz="2800"/>
              <a:t>Affidavit for molestation not rape</a:t>
            </a:r>
          </a:p>
          <a:p>
            <a:r>
              <a:rPr lang="en-US" sz="2800"/>
              <a:t>At 21 my body killed my daughter</a:t>
            </a:r>
          </a:p>
          <a:p>
            <a:r>
              <a:rPr lang="en-US" sz="2800"/>
              <a:t>Started at my early 20's with drugs</a:t>
            </a:r>
          </a:p>
          <a:p>
            <a:r>
              <a:rPr lang="en-US" sz="2800"/>
              <a:t>At 29 years old, my sons father got back together</a:t>
            </a:r>
          </a:p>
          <a:p>
            <a:r>
              <a:rPr lang="en-US" sz="2800"/>
              <a:t>Harder drugs</a:t>
            </a:r>
          </a:p>
          <a:p>
            <a:r>
              <a:rPr lang="en-US" sz="2800"/>
              <a:t>3 days after we were married </a:t>
            </a:r>
          </a:p>
          <a:p>
            <a:endParaRPr lang="en-US" sz="2800"/>
          </a:p>
        </p:txBody>
      </p:sp>
      <p:sp>
        <p:nvSpPr>
          <p:cNvPr id="4" name="Content Placeholder 3">
            <a:extLst>
              <a:ext uri="{FF2B5EF4-FFF2-40B4-BE49-F238E27FC236}">
                <a16:creationId xmlns:a16="http://schemas.microsoft.com/office/drawing/2014/main" id="{9152DF3D-FA37-4CB2-98B4-9B75E063A924}"/>
              </a:ext>
            </a:extLst>
          </p:cNvPr>
          <p:cNvSpPr>
            <a:spLocks noGrp="1"/>
          </p:cNvSpPr>
          <p:nvPr>
            <p:ph sz="half" idx="2"/>
          </p:nvPr>
        </p:nvSpPr>
        <p:spPr>
          <a:xfrm>
            <a:off x="8846388" y="2194559"/>
            <a:ext cx="2659812" cy="4024125"/>
          </a:xfrm>
        </p:spPr>
        <p:txBody>
          <a:bodyPr vert="horz" lIns="91440" tIns="45720" rIns="91440" bIns="45720" rtlCol="0" anchor="t">
            <a:normAutofit/>
          </a:bodyPr>
          <a:lstStyle/>
          <a:p>
            <a:pPr marL="0" indent="0">
              <a:buNone/>
            </a:pPr>
            <a:endParaRPr lang="en-US"/>
          </a:p>
          <a:p>
            <a:endParaRPr lang="en-US"/>
          </a:p>
        </p:txBody>
      </p:sp>
    </p:spTree>
    <p:extLst>
      <p:ext uri="{BB962C8B-B14F-4D97-AF65-F5344CB8AC3E}">
        <p14:creationId xmlns:p14="http://schemas.microsoft.com/office/powerpoint/2010/main" val="7801207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par>
                          <p:cTn id="36" fill="hold">
                            <p:stCondLst>
                              <p:cond delay="5500"/>
                            </p:stCondLst>
                            <p:childTnLst>
                              <p:par>
                                <p:cTn id="37" presetID="10" presetClass="entr" presetSubtype="0"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par>
                          <p:cTn id="40" fill="hold">
                            <p:stCondLst>
                              <p:cond delay="6000"/>
                            </p:stCondLst>
                            <p:childTnLst>
                              <p:par>
                                <p:cTn id="41" presetID="10" presetClass="entr" presetSubtype="0" fill="hold" grpId="0" nodeType="afterEffect" nodePh="1">
                                  <p:stCondLst>
                                    <p:cond delay="0"/>
                                  </p:stCondLst>
                                  <p:endCondLst>
                                    <p:cond evt="begin" delay="0">
                                      <p:tn val="41"/>
                                    </p:cond>
                                  </p:end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fade">
                                      <p:cBhvr>
                                        <p:cTn id="4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AF4E35-9020-4602-BA20-CA1D04C67718}"/>
              </a:ext>
            </a:extLst>
          </p:cNvPr>
          <p:cNvSpPr txBox="1"/>
          <p:nvPr/>
        </p:nvSpPr>
        <p:spPr>
          <a:xfrm>
            <a:off x="1538378" y="2064588"/>
            <a:ext cx="7821283" cy="440120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800">
                <a:cs typeface="Arial"/>
              </a:rPr>
              <a:t>Drugs was the glue​</a:t>
            </a:r>
          </a:p>
          <a:p>
            <a:pPr>
              <a:buChar char="•"/>
            </a:pPr>
            <a:r>
              <a:rPr lang="en-US" sz="2800">
                <a:cs typeface="Arial"/>
              </a:rPr>
              <a:t>6 months and 2 days married​</a:t>
            </a:r>
          </a:p>
          <a:p>
            <a:pPr>
              <a:buChar char="•"/>
            </a:pPr>
            <a:r>
              <a:rPr lang="en-US" sz="2800">
                <a:cs typeface="Arial"/>
              </a:rPr>
              <a:t>Hospital​</a:t>
            </a:r>
          </a:p>
          <a:p>
            <a:pPr>
              <a:buChar char="•"/>
            </a:pPr>
            <a:r>
              <a:rPr lang="en-US" sz="2800">
                <a:cs typeface="Arial"/>
              </a:rPr>
              <a:t>6 months and 3  days I left​</a:t>
            </a:r>
          </a:p>
          <a:p>
            <a:pPr>
              <a:buChar char="•"/>
            </a:pPr>
            <a:r>
              <a:rPr lang="en-US" sz="2800">
                <a:cs typeface="Arial"/>
              </a:rPr>
              <a:t>Moved 500 miles away​</a:t>
            </a:r>
          </a:p>
          <a:p>
            <a:pPr>
              <a:buChar char="•"/>
            </a:pPr>
            <a:r>
              <a:rPr lang="en-US" sz="2800">
                <a:cs typeface="Arial"/>
              </a:rPr>
              <a:t>No one knew I was detoxing​</a:t>
            </a:r>
          </a:p>
          <a:p>
            <a:pPr>
              <a:buChar char="•"/>
            </a:pPr>
            <a:r>
              <a:rPr lang="en-US" sz="2800">
                <a:cs typeface="Arial"/>
              </a:rPr>
              <a:t>Meltdowns – Highs and Lows​</a:t>
            </a:r>
          </a:p>
          <a:p>
            <a:pPr>
              <a:buChar char="•"/>
            </a:pPr>
            <a:r>
              <a:rPr lang="en-US" sz="2800">
                <a:cs typeface="Arial"/>
              </a:rPr>
              <a:t>Late 30's​</a:t>
            </a:r>
          </a:p>
          <a:p>
            <a:pPr>
              <a:buChar char="•"/>
            </a:pPr>
            <a:r>
              <a:rPr lang="en-US" sz="2800">
                <a:cs typeface="Arial"/>
              </a:rPr>
              <a:t>At 40 I was physically abused again​</a:t>
            </a:r>
          </a:p>
          <a:p>
            <a:pPr>
              <a:buChar char="•"/>
            </a:pPr>
            <a:endParaRPr lang="en-US" sz="2800">
              <a:latin typeface="Arial"/>
              <a:cs typeface="Arial"/>
            </a:endParaRPr>
          </a:p>
        </p:txBody>
      </p:sp>
      <p:sp>
        <p:nvSpPr>
          <p:cNvPr id="4" name="Title 1">
            <a:extLst>
              <a:ext uri="{FF2B5EF4-FFF2-40B4-BE49-F238E27FC236}">
                <a16:creationId xmlns:a16="http://schemas.microsoft.com/office/drawing/2014/main" id="{33FDFE23-9333-4961-AEDF-3BE270B6EB68}"/>
              </a:ext>
            </a:extLst>
          </p:cNvPr>
          <p:cNvSpPr txBox="1">
            <a:spLocks/>
          </p:cNvSpPr>
          <p:nvPr/>
        </p:nvSpPr>
        <p:spPr>
          <a:xfrm>
            <a:off x="2895600" y="764373"/>
            <a:ext cx="8610600"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a:t>My Story</a:t>
            </a:r>
          </a:p>
        </p:txBody>
      </p:sp>
    </p:spTree>
    <p:extLst>
      <p:ext uri="{BB962C8B-B14F-4D97-AF65-F5344CB8AC3E}">
        <p14:creationId xmlns:p14="http://schemas.microsoft.com/office/powerpoint/2010/main" val="2792646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otalTime>11</TotalTime>
  <Words>1283</Words>
  <Application>Microsoft Office PowerPoint</Application>
  <PresentationFormat>Widescreen</PresentationFormat>
  <Paragraphs>162</Paragraphs>
  <Slides>39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Arial Black</vt:lpstr>
      <vt:lpstr>Bodoni MT Black</vt:lpstr>
      <vt:lpstr>Century Gothic</vt:lpstr>
      <vt:lpstr>Vapor Trail</vt:lpstr>
      <vt:lpstr>Family Support/peer specialist in behavioral Health and how they can help</vt:lpstr>
      <vt:lpstr>PowerPoint Presentation</vt:lpstr>
      <vt:lpstr>What is Peer Support and Family Support? </vt:lpstr>
      <vt:lpstr>Peer support in behavioral health: a snapshot</vt:lpstr>
      <vt:lpstr>What it takes to tell your story</vt:lpstr>
      <vt:lpstr>warning</vt:lpstr>
      <vt:lpstr>My Resiliency and recovery JOURNEY   By Tanya fongemie</vt:lpstr>
      <vt:lpstr>My Story</vt:lpstr>
      <vt:lpstr>PowerPoint Presentation</vt:lpstr>
      <vt:lpstr>PowerPoint Presentation</vt:lpstr>
      <vt:lpstr>My story</vt:lpstr>
      <vt:lpstr>PowerPoint Presentation</vt:lpstr>
      <vt:lpstr>PowerPoint Presentation</vt:lpstr>
      <vt:lpstr>How my story can help others</vt:lpstr>
      <vt:lpstr>What does peer support do in the Behavioral health field and how is it beneficial to consumers</vt:lpstr>
      <vt:lpstr>PowerPoint Presentation</vt:lpstr>
      <vt:lpstr>How the Peer Support is viewed from co-Workers</vt:lpstr>
      <vt:lpstr>Continued  </vt:lpstr>
      <vt:lpstr>My family support journey</vt:lpstr>
      <vt:lpstr>Dalton</vt:lpstr>
      <vt:lpstr>Brooke</vt:lpstr>
      <vt:lpstr>PowerPoint Presentation</vt:lpstr>
      <vt:lpstr>Life now and how it has helped me become what I want to be</vt:lpstr>
      <vt:lpstr>PowerPoint Presentation</vt:lpstr>
      <vt:lpstr>What does Family support do in Behavioral health for children and how is it beneficial for families</vt:lpstr>
      <vt:lpstr>PowerPoint Presentation</vt:lpstr>
      <vt:lpstr>How to integrate care </vt:lpstr>
      <vt:lpstr>Why are peer support and family support crucial to Behavioral treatment</vt:lpstr>
      <vt:lpstr>How do peer support and family support benefit programs in which they are involved</vt:lpstr>
      <vt:lpstr>How to supervise family support providers </vt:lpstr>
      <vt:lpstr>How to support your peer and family supports</vt:lpstr>
      <vt:lpstr>Being trauma informed</vt:lpstr>
      <vt:lpstr>How to help Peer and Family Support deal with Compassion Fatigue </vt:lpstr>
      <vt:lpstr>What it takes to make it work</vt:lpstr>
      <vt:lpstr>Self-care techniques for peer and family support specialist</vt:lpstr>
      <vt:lpstr>PowerPoint Presentation</vt:lpstr>
      <vt:lpstr>PowerPoint Presentation</vt:lpstr>
      <vt:lpstr>PowerPoint Presentation</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Support/peer specialist in behavioral Health and how they can help</dc:title>
  <cp:lastModifiedBy>Bethann Berry</cp:lastModifiedBy>
  <cp:revision>9</cp:revision>
  <dcterms:modified xsi:type="dcterms:W3CDTF">2018-04-19T18:55:34Z</dcterms:modified>
</cp:coreProperties>
</file>